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60" r:id="rId6"/>
    <p:sldId id="269" r:id="rId7"/>
    <p:sldId id="263" r:id="rId8"/>
    <p:sldId id="270" r:id="rId9"/>
    <p:sldId id="264" r:id="rId10"/>
    <p:sldId id="274" r:id="rId11"/>
    <p:sldId id="266" r:id="rId12"/>
    <p:sldId id="267" r:id="rId13"/>
    <p:sldId id="265" r:id="rId14"/>
    <p:sldId id="261" r:id="rId15"/>
    <p:sldId id="271" r:id="rId16"/>
    <p:sldId id="272" r:id="rId17"/>
    <p:sldId id="273" r:id="rId18"/>
    <p:sldId id="259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4F29-F1A2-40D5-A013-42CAF3446B11}" type="datetimeFigureOut">
              <a:rPr lang="ru-RU" smtClean="0"/>
              <a:t>вс 18.09.22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A7C2-408C-4780-8700-098003479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46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4F29-F1A2-40D5-A013-42CAF3446B11}" type="datetimeFigureOut">
              <a:rPr lang="ru-RU" smtClean="0"/>
              <a:t>вс 18.09.22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A7C2-408C-4780-8700-098003479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62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4F29-F1A2-40D5-A013-42CAF3446B11}" type="datetimeFigureOut">
              <a:rPr lang="ru-RU" smtClean="0"/>
              <a:t>вс 18.09.22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A7C2-408C-4780-8700-098003479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20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4F29-F1A2-40D5-A013-42CAF3446B11}" type="datetimeFigureOut">
              <a:rPr lang="ru-RU" smtClean="0"/>
              <a:t>вс 18.09.22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A7C2-408C-4780-8700-098003479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39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4F29-F1A2-40D5-A013-42CAF3446B11}" type="datetimeFigureOut">
              <a:rPr lang="ru-RU" smtClean="0"/>
              <a:t>вс 18.09.22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A7C2-408C-4780-8700-098003479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84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4F29-F1A2-40D5-A013-42CAF3446B11}" type="datetimeFigureOut">
              <a:rPr lang="ru-RU" smtClean="0"/>
              <a:t>вс 18.09.22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A7C2-408C-4780-8700-098003479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80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4F29-F1A2-40D5-A013-42CAF3446B11}" type="datetimeFigureOut">
              <a:rPr lang="ru-RU" smtClean="0"/>
              <a:t>вс 18.09.22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A7C2-408C-4780-8700-098003479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46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4F29-F1A2-40D5-A013-42CAF3446B11}" type="datetimeFigureOut">
              <a:rPr lang="ru-RU" smtClean="0"/>
              <a:t>вс 18.09.22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A7C2-408C-4780-8700-098003479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375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4F29-F1A2-40D5-A013-42CAF3446B11}" type="datetimeFigureOut">
              <a:rPr lang="ru-RU" smtClean="0"/>
              <a:t>вс 18.09.22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A7C2-408C-4780-8700-098003479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67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4F29-F1A2-40D5-A013-42CAF3446B11}" type="datetimeFigureOut">
              <a:rPr lang="ru-RU" smtClean="0"/>
              <a:t>вс 18.09.22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A7C2-408C-4780-8700-098003479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17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4F29-F1A2-40D5-A013-42CAF3446B11}" type="datetimeFigureOut">
              <a:rPr lang="ru-RU" smtClean="0"/>
              <a:t>вс 18.09.22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A7C2-408C-4780-8700-098003479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07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94F29-F1A2-40D5-A013-42CAF3446B11}" type="datetimeFigureOut">
              <a:rPr lang="ru-RU" smtClean="0"/>
              <a:t>вс 18.09.22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BA7C2-408C-4780-8700-098003479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65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bessmertnybarak.ru/books/person/11290/" TargetMode="External"/><Relationship Id="rId3" Type="http://schemas.openxmlformats.org/officeDocument/2006/relationships/hyperlink" Target="http://visz.nlr.ru/person/show/223015" TargetMode="External"/><Relationship Id="rId7" Type="http://schemas.openxmlformats.org/officeDocument/2006/relationships/hyperlink" Target="https://bessmertnybarak.ru/books/person/12827/" TargetMode="External"/><Relationship Id="rId2" Type="http://schemas.openxmlformats.org/officeDocument/2006/relationships/hyperlink" Target="https://bessmertnybarak.ru/books/person/2801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essmertnybarak.ru/books/person/28492/" TargetMode="External"/><Relationship Id="rId5" Type="http://schemas.openxmlformats.org/officeDocument/2006/relationships/hyperlink" Target="http://kuz3.pstbi.ru/bin/nkws.exe/ans/m/?HYZ9EJxGHoxITYZCF2JMTdG6XbuFc88ctuKW660fdOfVc8qYs00IdOGis8uWeCQ*" TargetMode="External"/><Relationship Id="rId4" Type="http://schemas.openxmlformats.org/officeDocument/2006/relationships/hyperlink" Target="https://vk.com/topic-1939575_33752588?offset=8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Репрессированное </a:t>
            </a:r>
            <a:r>
              <a:rPr lang="ru-RU" dirty="0" smtClean="0"/>
              <a:t>духовенство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600" dirty="0" err="1" smtClean="0"/>
              <a:t>Вытегорского</a:t>
            </a:r>
            <a:r>
              <a:rPr lang="ru-RU" sz="3600" dirty="0" smtClean="0"/>
              <a:t> района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73479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Священник Мясников Константин Алексеевич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Мясников Константин Алексеевич</a:t>
            </a:r>
            <a:r>
              <a:rPr lang="ru-RU" dirty="0"/>
              <a:t>, 1890 г. </a:t>
            </a:r>
            <a:r>
              <a:rPr lang="ru-RU" dirty="0" err="1"/>
              <a:t>рожд</a:t>
            </a:r>
            <a:r>
              <a:rPr lang="ru-RU" dirty="0"/>
              <a:t>., уроженец г. Белозерска Ленин. обл., русский, беспартийный, священник, проживал: </a:t>
            </a:r>
            <a:r>
              <a:rPr lang="ru-RU" dirty="0" err="1"/>
              <a:t>Ундозерский</a:t>
            </a:r>
            <a:r>
              <a:rPr lang="ru-RU" dirty="0"/>
              <a:t> погост </a:t>
            </a:r>
            <a:r>
              <a:rPr lang="ru-RU" dirty="0" err="1"/>
              <a:t>Вытегорского</a:t>
            </a:r>
            <a:r>
              <a:rPr lang="ru-RU" dirty="0"/>
              <a:t> р-на Ленин. обл.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Арестован 23 августа 1937 г.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Особой «тройкой» при УНКВД ЛО 4 ноября 1937 г. приговорен по ст. 58-7-10-11 УК РСФСР к высшей мере наказания.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Расстрелян в г. Ленинград 12 ноября 1937 г.  «ЛМ»-3</a:t>
            </a:r>
          </a:p>
        </p:txBody>
      </p:sp>
    </p:spTree>
    <p:extLst>
      <p:ext uri="{BB962C8B-B14F-4D97-AF65-F5344CB8AC3E}">
        <p14:creationId xmlns:p14="http://schemas.microsoft.com/office/powerpoint/2010/main" val="4176456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Священник Савичев Александр Федорович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Савичев Александр Федорович, 1890 г. р., уроженец д. </a:t>
            </a:r>
            <a:r>
              <a:rPr lang="ru-RU" dirty="0" err="1"/>
              <a:t>Мигуевская</a:t>
            </a:r>
            <a:r>
              <a:rPr lang="ru-RU" dirty="0"/>
              <a:t> </a:t>
            </a:r>
            <a:r>
              <a:rPr lang="ru-RU" dirty="0" err="1"/>
              <a:t>Вытегорского</a:t>
            </a:r>
            <a:r>
              <a:rPr lang="ru-RU" dirty="0"/>
              <a:t> р-на Лен. обл</a:t>
            </a:r>
            <a:r>
              <a:rPr lang="ru-RU" dirty="0" smtClean="0"/>
              <a:t>., </a:t>
            </a:r>
            <a:r>
              <a:rPr lang="ru-RU" dirty="0"/>
              <a:t>священник в д. Городок Кирилловского р-на Лен. обл. Арестован 14 сентября 1937 г. Особой тройкой УНКВД ЛО 4 октября 1937 г. приговорен по ст. ст. 58-10-11 УК РСФСР (за "участие в контрреволюционной повстанческой организации церковников") к высшей мере наказания. Расстрелян в г. Ленинград 9 октября 1937 г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37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Священник Каблуков Григорий Васильевич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Каблуков Григорий Васильевич, 1890 г. р., уроженец д. </a:t>
            </a:r>
            <a:r>
              <a:rPr lang="ru-RU" dirty="0" err="1"/>
              <a:t>Карданга</a:t>
            </a:r>
            <a:r>
              <a:rPr lang="ru-RU" dirty="0"/>
              <a:t> </a:t>
            </a:r>
            <a:r>
              <a:rPr lang="ru-RU" dirty="0" err="1"/>
              <a:t>Вытегорского</a:t>
            </a:r>
            <a:r>
              <a:rPr lang="ru-RU" dirty="0"/>
              <a:t> р-на Лен. обл</a:t>
            </a:r>
            <a:r>
              <a:rPr lang="ru-RU" dirty="0" smtClean="0"/>
              <a:t>., </a:t>
            </a:r>
            <a:r>
              <a:rPr lang="ru-RU" dirty="0"/>
              <a:t>домовладелец, б. торговец, </a:t>
            </a:r>
            <a:r>
              <a:rPr lang="ru-RU" dirty="0" smtClean="0"/>
              <a:t>священник, проживал</a:t>
            </a:r>
            <a:r>
              <a:rPr lang="ru-RU" dirty="0"/>
              <a:t>: г. Белозерск. Арестован 22 августа 1937 г. Особой тройкой УНКВД ЛО 4 октября 1937 г. приговорен по ст. ст. 58-10-11 (за "участие в контрреволюционной повстанческой организации церковников") УК РСФСР к высшей мере наказания. Расстрелян в г. Ленинград 9 октября 1937 г.</a:t>
            </a:r>
          </a:p>
        </p:txBody>
      </p:sp>
    </p:spTree>
    <p:extLst>
      <p:ext uri="{BB962C8B-B14F-4D97-AF65-F5344CB8AC3E}">
        <p14:creationId xmlns:p14="http://schemas.microsoft.com/office/powerpoint/2010/main" val="4183369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Священник Преображенский Александр Васильевич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Преображенский Александр Васильевич (1872)</a:t>
            </a:r>
          </a:p>
          <a:p>
            <a:pPr marL="0" indent="0">
              <a:buNone/>
            </a:pPr>
            <a:r>
              <a:rPr lang="ru-RU" dirty="0" smtClean="0"/>
              <a:t>Дата рождения: 1872 г. Место рождения: Ленинградская обл., </a:t>
            </a:r>
            <a:r>
              <a:rPr lang="ru-RU" dirty="0" err="1" smtClean="0"/>
              <a:t>Вытегорский</a:t>
            </a:r>
            <a:r>
              <a:rPr lang="ru-RU" dirty="0" smtClean="0"/>
              <a:t> р-н, с. </a:t>
            </a:r>
            <a:r>
              <a:rPr lang="ru-RU" dirty="0" err="1" smtClean="0"/>
              <a:t>Ковское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Образование: духовное. Профессия / место работы: священник</a:t>
            </a:r>
          </a:p>
          <a:p>
            <a:pPr marL="0" indent="0">
              <a:buNone/>
            </a:pPr>
            <a:r>
              <a:rPr lang="ru-RU" dirty="0" smtClean="0"/>
              <a:t>Место проживания: г. Воткинск. Где и кем арестован: Удмуртская АССР, г. Воткинск.</a:t>
            </a:r>
          </a:p>
          <a:p>
            <a:pPr marL="0" indent="0">
              <a:buNone/>
            </a:pPr>
            <a:r>
              <a:rPr lang="ru-RU" dirty="0" smtClean="0"/>
              <a:t>Мера пресечения: арестован.</a:t>
            </a:r>
            <a:r>
              <a:rPr lang="ru-RU" dirty="0"/>
              <a:t> </a:t>
            </a:r>
            <a:r>
              <a:rPr lang="ru-RU" dirty="0" smtClean="0"/>
              <a:t>Дата ареста: 9 марта 1942 г. Осуждение: 26 сентября 1942 г. Приговор: Высылка 5 лет. Дата реабилитации: 17 мая 1989 г.</a:t>
            </a:r>
          </a:p>
          <a:p>
            <a:pPr marL="0" indent="0">
              <a:buNone/>
            </a:pPr>
            <a:r>
              <a:rPr lang="ru-RU" dirty="0" smtClean="0"/>
              <a:t>Источники данных: БД "Жертвы политического террора в СССР"; Книга памяти Республики Удмуртия; БД «</a:t>
            </a:r>
            <a:r>
              <a:rPr lang="ru-RU" dirty="0" err="1" smtClean="0"/>
              <a:t>Новомученики</a:t>
            </a:r>
            <a:r>
              <a:rPr lang="ru-RU" dirty="0" smtClean="0"/>
              <a:t> и исповедники Русской Православной Церкви XX века»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28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Диакон </a:t>
            </a:r>
            <a:r>
              <a:rPr lang="ru-RU" dirty="0" err="1" smtClean="0"/>
              <a:t>Волокославский</a:t>
            </a:r>
            <a:r>
              <a:rPr lang="ru-RU" dirty="0" smtClean="0"/>
              <a:t> Алексей Иванович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/>
              <a:t>Волокославский</a:t>
            </a:r>
            <a:r>
              <a:rPr lang="ru-RU" dirty="0"/>
              <a:t> Алексей Иванович, 1874 г. р., уроженец д. </a:t>
            </a:r>
            <a:r>
              <a:rPr lang="ru-RU" dirty="0" err="1"/>
              <a:t>Гаукский</a:t>
            </a:r>
            <a:r>
              <a:rPr lang="ru-RU" dirty="0"/>
              <a:t> Погост </a:t>
            </a:r>
            <a:r>
              <a:rPr lang="ru-RU" dirty="0" err="1"/>
              <a:t>Пудожского</a:t>
            </a:r>
            <a:r>
              <a:rPr lang="ru-RU" dirty="0"/>
              <a:t> р-на Карельской </a:t>
            </a:r>
            <a:r>
              <a:rPr lang="ru-RU" dirty="0" smtClean="0"/>
              <a:t>АССР, </a:t>
            </a:r>
            <a:r>
              <a:rPr lang="ru-RU" dirty="0"/>
              <a:t>диакон </a:t>
            </a:r>
            <a:r>
              <a:rPr lang="ru-RU" dirty="0" err="1"/>
              <a:t>Вытегорской</a:t>
            </a:r>
            <a:r>
              <a:rPr lang="ru-RU" dirty="0"/>
              <a:t> церкви, проживал: г. Вытегра. Арестован 21 декабря 1937 г. Особой тройкой УНКВД ЛО 29 декабря 1937 г. приговорен по ст. ст. 58-2-9-10-11 УК РСФСР к высшей мере наказания. Расстрелян в г. Ленинград 8 января 1938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950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Диакон Емельян Васильевич </a:t>
            </a:r>
            <a:r>
              <a:rPr lang="ru-RU" b="1" dirty="0" err="1"/>
              <a:t>Энохов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ru-RU" dirty="0" err="1"/>
              <a:t>Энохов</a:t>
            </a:r>
            <a:r>
              <a:rPr lang="ru-RU" dirty="0"/>
              <a:t> Емельян Васильевич родился 21  августа 1879 года в деревне </a:t>
            </a:r>
            <a:r>
              <a:rPr lang="ru-RU" dirty="0" err="1"/>
              <a:t>Тудозеро</a:t>
            </a:r>
            <a:r>
              <a:rPr lang="ru-RU" dirty="0"/>
              <a:t> </a:t>
            </a:r>
            <a:r>
              <a:rPr lang="ru-RU" dirty="0" err="1"/>
              <a:t>Тудозерского</a:t>
            </a:r>
            <a:r>
              <a:rPr lang="ru-RU" dirty="0"/>
              <a:t> с/совета </a:t>
            </a:r>
            <a:r>
              <a:rPr lang="ru-RU" dirty="0" err="1"/>
              <a:t>Вытегорского</a:t>
            </a:r>
            <a:r>
              <a:rPr lang="ru-RU" dirty="0"/>
              <a:t> района Ленинградской области в семье земского </a:t>
            </a:r>
            <a:r>
              <a:rPr lang="ru-RU" dirty="0" smtClean="0"/>
              <a:t>учителя. </a:t>
            </a:r>
            <a:r>
              <a:rPr lang="ru-RU" dirty="0"/>
              <a:t>Местом его служения являлась Никольская церковь </a:t>
            </a:r>
            <a:r>
              <a:rPr lang="ru-RU" dirty="0" err="1"/>
              <a:t>Оштинского</a:t>
            </a:r>
            <a:r>
              <a:rPr lang="ru-RU" dirty="0"/>
              <a:t> с/совета </a:t>
            </a:r>
            <a:r>
              <a:rPr lang="ru-RU" dirty="0" err="1"/>
              <a:t>Вытегорского</a:t>
            </a:r>
            <a:r>
              <a:rPr lang="ru-RU" dirty="0"/>
              <a:t> района. До революции  он служил псаломщиком, после революции 1917 г. – </a:t>
            </a:r>
            <a:r>
              <a:rPr lang="ru-RU" dirty="0" smtClean="0"/>
              <a:t>диаконом. В </a:t>
            </a:r>
            <a:r>
              <a:rPr lang="ru-RU" dirty="0"/>
              <a:t>п.11 «Образование» анкеты арестованного 17 сентября 1937 г. говорится: «окончил духовное училище, получил специальность дьякона</a:t>
            </a:r>
            <a:r>
              <a:rPr lang="ru-RU" dirty="0" smtClean="0"/>
              <a:t>».</a:t>
            </a:r>
            <a:endParaRPr lang="ru-RU" dirty="0"/>
          </a:p>
          <a:p>
            <a:pPr marL="0" indent="0" fontAlgn="base">
              <a:buNone/>
            </a:pPr>
            <a:r>
              <a:rPr lang="ru-RU" dirty="0"/>
              <a:t>Был женат. Жена — </a:t>
            </a:r>
            <a:r>
              <a:rPr lang="ru-RU" dirty="0" err="1"/>
              <a:t>Энохова</a:t>
            </a:r>
            <a:r>
              <a:rPr lang="ru-RU" dirty="0"/>
              <a:t> Александра Михайловна, 1879 года рождения. Имел детей: сына Димитрия и дочерей Галину и Елизавету. На момент ареста в 1937 г. с ним проживала только нигде не работающая жена. Согласно протоколу допроса от 19 сентября 1937 г., сын Димитрий жил и работал учителем в </a:t>
            </a:r>
            <a:r>
              <a:rPr lang="ru-RU" dirty="0" err="1"/>
              <a:t>Хурвышах</a:t>
            </a:r>
            <a:r>
              <a:rPr lang="ru-RU" dirty="0"/>
              <a:t>. О месте нахождения дочерей отец Емельян сообщил, что сведений не имеет</a:t>
            </a:r>
            <a:r>
              <a:rPr lang="ru-RU" dirty="0" smtClean="0"/>
              <a:t>.</a:t>
            </a:r>
            <a:endParaRPr lang="ru-RU" dirty="0"/>
          </a:p>
          <a:p>
            <a:pPr marL="0" indent="0" fontAlgn="base">
              <a:buNone/>
            </a:pPr>
            <a:r>
              <a:rPr lang="ru-RU" dirty="0"/>
              <a:t>Местом жительства на момент ареста в 1937 г. являлась д. Погост </a:t>
            </a:r>
            <a:r>
              <a:rPr lang="ru-RU" dirty="0" err="1"/>
              <a:t>Оштинского</a:t>
            </a:r>
            <a:r>
              <a:rPr lang="ru-RU" dirty="0"/>
              <a:t> с/совета </a:t>
            </a:r>
            <a:r>
              <a:rPr lang="ru-RU" dirty="0" err="1"/>
              <a:t>Вытегорского</a:t>
            </a:r>
            <a:r>
              <a:rPr lang="ru-RU" dirty="0"/>
              <a:t> р-на Ленинградской области.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594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Диакон Емельян Васильевич </a:t>
            </a:r>
            <a:r>
              <a:rPr lang="ru-RU" b="1" dirty="0" err="1"/>
              <a:t>Энохов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ru-RU" dirty="0" err="1"/>
              <a:t>Энохов</a:t>
            </a:r>
            <a:r>
              <a:rPr lang="ru-RU" dirty="0"/>
              <a:t> Емельян Васильевич был арестован 16.09.1937 г. Содержался в КПЗ </a:t>
            </a:r>
            <a:r>
              <a:rPr lang="ru-RU" dirty="0" err="1"/>
              <a:t>Оштинского</a:t>
            </a:r>
            <a:r>
              <a:rPr lang="ru-RU" dirty="0"/>
              <a:t> РОМ НКВД ЛО.</a:t>
            </a:r>
          </a:p>
          <a:p>
            <a:pPr marL="0" indent="0" fontAlgn="base">
              <a:buNone/>
            </a:pPr>
            <a:r>
              <a:rPr lang="ru-RU" dirty="0"/>
              <a:t>В справке, данной </a:t>
            </a:r>
            <a:r>
              <a:rPr lang="ru-RU" dirty="0" err="1"/>
              <a:t>Оштинским</a:t>
            </a:r>
            <a:r>
              <a:rPr lang="ru-RU" dirty="0"/>
              <a:t> с/советом в сентябре 1937 г. значится: «Характеристика на </a:t>
            </a:r>
            <a:r>
              <a:rPr lang="ru-RU" dirty="0" err="1"/>
              <a:t>Энохова</a:t>
            </a:r>
            <a:r>
              <a:rPr lang="ru-RU" dirty="0"/>
              <a:t> Емельяна Васильевича 1879 г., проживающего в сторожке при парке культуры </a:t>
            </a:r>
            <a:r>
              <a:rPr lang="ru-RU" dirty="0" err="1"/>
              <a:t>Оштинского</a:t>
            </a:r>
            <a:r>
              <a:rPr lang="ru-RU" dirty="0"/>
              <a:t> района </a:t>
            </a:r>
            <a:r>
              <a:rPr lang="ru-RU" dirty="0" err="1"/>
              <a:t>Оштинского</a:t>
            </a:r>
            <a:r>
              <a:rPr lang="ru-RU" dirty="0"/>
              <a:t> с/совета рождения. Является руководителем религиозного культа в сане дьякона. С начала революции ведет активную антисоветскую и </a:t>
            </a:r>
            <a:r>
              <a:rPr lang="ru-RU" dirty="0" err="1"/>
              <a:t>антиколхозную</a:t>
            </a:r>
            <a:r>
              <a:rPr lang="ru-RU" dirty="0"/>
              <a:t> работу через посредников членов двадцатки Щекина Ив. </a:t>
            </a:r>
            <a:r>
              <a:rPr lang="ru-RU" dirty="0" err="1"/>
              <a:t>Мих</a:t>
            </a:r>
            <a:r>
              <a:rPr lang="ru-RU" dirty="0"/>
              <a:t>., </a:t>
            </a:r>
            <a:r>
              <a:rPr lang="ru-RU" dirty="0" err="1"/>
              <a:t>Тумасова</a:t>
            </a:r>
            <a:r>
              <a:rPr lang="ru-RU" dirty="0"/>
              <a:t> В.А., </a:t>
            </a:r>
            <a:r>
              <a:rPr lang="ru-RU" dirty="0" err="1"/>
              <a:t>Набинецкого</a:t>
            </a:r>
            <a:r>
              <a:rPr lang="ru-RU" dirty="0"/>
              <a:t> </a:t>
            </a:r>
            <a:r>
              <a:rPr lang="ru-RU" dirty="0" err="1"/>
              <a:t>Анор</a:t>
            </a:r>
            <a:r>
              <a:rPr lang="ru-RU" dirty="0"/>
              <a:t> </a:t>
            </a:r>
            <a:r>
              <a:rPr lang="ru-RU" dirty="0" err="1"/>
              <a:t>Мих</a:t>
            </a:r>
            <a:r>
              <a:rPr lang="ru-RU" dirty="0"/>
              <a:t>., Шарапова Никол. Вас. вместе с </a:t>
            </a:r>
            <a:r>
              <a:rPr lang="ru-RU" dirty="0" err="1"/>
              <a:t>добромысловым</a:t>
            </a:r>
            <a:r>
              <a:rPr lang="ru-RU" dirty="0"/>
              <a:t> путем произведения религиозных обрядов</a:t>
            </a:r>
            <a:r>
              <a:rPr lang="ru-RU" dirty="0" smtClean="0"/>
              <a:t>».</a:t>
            </a:r>
            <a:endParaRPr lang="ru-RU" dirty="0"/>
          </a:p>
          <a:p>
            <a:pPr marL="0" indent="0" fontAlgn="base">
              <a:buNone/>
            </a:pPr>
            <a:r>
              <a:rPr lang="ru-RU" dirty="0"/>
              <a:t>На </a:t>
            </a:r>
            <a:r>
              <a:rPr lang="ru-RU" dirty="0" err="1"/>
              <a:t>Энохова</a:t>
            </a:r>
            <a:r>
              <a:rPr lang="ru-RU" dirty="0"/>
              <a:t> Е.В. Особой Тройкой НКВД ЛО было заведено следственное дело, при чем дело это было групповым. По нему в организации и участии в </a:t>
            </a:r>
            <a:r>
              <a:rPr lang="ru-RU" dirty="0" err="1"/>
              <a:t>оштинской</a:t>
            </a:r>
            <a:r>
              <a:rPr lang="ru-RU" dirty="0"/>
              <a:t> группе церковников, ведущей контрреволюционную деятельность и </a:t>
            </a:r>
            <a:r>
              <a:rPr lang="ru-RU" dirty="0" err="1"/>
              <a:t>антисоветсвкую</a:t>
            </a:r>
            <a:r>
              <a:rPr lang="ru-RU" dirty="0"/>
              <a:t> агитацию, обвинялось сразу 7 человек, в том числе священник Александр Николаевич Добромыслов, служивший в той же Никольской церкви, сторож Никольской церкви Щекин Иван Михайлович и </a:t>
            </a:r>
            <a:r>
              <a:rPr lang="ru-RU" dirty="0" err="1"/>
              <a:t>др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6487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Диакон Емельян Васильевич </a:t>
            </a:r>
            <a:r>
              <a:rPr lang="ru-RU" b="1" dirty="0" err="1" smtClean="0"/>
              <a:t>Энохов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lang="ru-RU" dirty="0"/>
              <a:t>Особой Тройкой НКВД ЛО </a:t>
            </a:r>
            <a:r>
              <a:rPr lang="ru-RU" dirty="0" err="1"/>
              <a:t>Энохову</a:t>
            </a:r>
            <a:r>
              <a:rPr lang="ru-RU" dirty="0"/>
              <a:t> Е.В. было предъявлено обвинение в том, что «он будучи враждебно настроен к ВКП/б/ и </a:t>
            </a:r>
            <a:r>
              <a:rPr lang="ru-RU" dirty="0" err="1"/>
              <a:t>соввласти</a:t>
            </a:r>
            <a:r>
              <a:rPr lang="ru-RU" dirty="0"/>
              <a:t>, вошел в к.-р. группу церковников, организованную попом ДОБРОМЫСЛОВЫМ и созывал сборища участников к-р. группы на своей квартире. Вел к-р. агитацию среди населения против мероприятий ВКП/б/ и </a:t>
            </a:r>
            <a:r>
              <a:rPr lang="ru-RU" dirty="0" err="1"/>
              <a:t>соввласти</a:t>
            </a:r>
            <a:r>
              <a:rPr lang="ru-RU" dirty="0"/>
              <a:t>, клеветал на колхозное строительство и положение трудящихся в СССР. Подготовлял верующих к голосованию за выставленных к-р. группой кандидатов в Советы. Виновным себя ПРИЗНАЛ</a:t>
            </a:r>
            <a:r>
              <a:rPr lang="ru-RU" dirty="0" smtClean="0"/>
              <a:t>». </a:t>
            </a:r>
            <a:r>
              <a:rPr lang="ru-RU" dirty="0"/>
              <a:t> Особой Тройкой НКВД ЛО дьякон Емельян </a:t>
            </a:r>
            <a:r>
              <a:rPr lang="ru-RU" dirty="0" err="1"/>
              <a:t>Энохов</a:t>
            </a:r>
            <a:r>
              <a:rPr lang="ru-RU" dirty="0"/>
              <a:t> был приговорен к расстрелу (протокол №131 от 01.11.1937 г</a:t>
            </a:r>
            <a:r>
              <a:rPr lang="ru-RU" dirty="0" smtClean="0"/>
              <a:t>.). </a:t>
            </a:r>
            <a:r>
              <a:rPr lang="ru-RU" dirty="0"/>
              <a:t>Приговор был приведен в исполнение 5 ноября 1937 г.</a:t>
            </a:r>
          </a:p>
          <a:p>
            <a:pPr marL="0" indent="0" algn="just" fontAlgn="base">
              <a:buNone/>
            </a:pPr>
            <a:r>
              <a:rPr lang="ru-RU" dirty="0"/>
              <a:t>Постановлением Президиума Вологодского областного суда от 10 декабря 1958 г. №44-ус-176/58 </a:t>
            </a:r>
            <a:r>
              <a:rPr lang="ru-RU" dirty="0" err="1"/>
              <a:t>Энохов</a:t>
            </a:r>
            <a:r>
              <a:rPr lang="ru-RU" dirty="0"/>
              <a:t> Емельян Васильевич был </a:t>
            </a:r>
            <a:r>
              <a:rPr lang="ru-RU" dirty="0" smtClean="0"/>
              <a:t>реабилитирован.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272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Ссылки на 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>
                <a:hlinkClick r:id="rId2"/>
              </a:rPr>
              <a:t>https://bessmertnybarak.ru/books/person/28011</a:t>
            </a:r>
            <a:r>
              <a:rPr lang="ru-RU" u="sng" dirty="0" smtClean="0">
                <a:hlinkClick r:id="rId2"/>
              </a:rPr>
              <a:t>/</a:t>
            </a:r>
            <a:endParaRPr lang="ru-RU" u="sng" dirty="0" smtClean="0"/>
          </a:p>
          <a:p>
            <a:r>
              <a:rPr lang="ru-RU" u="sng" dirty="0">
                <a:hlinkClick r:id="rId3"/>
              </a:rPr>
              <a:t>http://visz.nlr.ru/person/show/223015</a:t>
            </a:r>
            <a:endParaRPr lang="ru-RU" dirty="0"/>
          </a:p>
          <a:p>
            <a:r>
              <a:rPr lang="ru-RU" u="sng" dirty="0">
                <a:hlinkClick r:id="rId4"/>
              </a:rPr>
              <a:t>https://</a:t>
            </a:r>
            <a:r>
              <a:rPr lang="ru-RU" u="sng" dirty="0" smtClean="0">
                <a:hlinkClick r:id="rId4"/>
              </a:rPr>
              <a:t>vk.com/topic-1939575_33752588?offset=80</a:t>
            </a:r>
            <a:endParaRPr lang="ru-RU" u="sng" dirty="0" smtClean="0"/>
          </a:p>
          <a:p>
            <a:r>
              <a:rPr lang="en-US" dirty="0">
                <a:hlinkClick r:id="rId5"/>
              </a:rPr>
              <a:t>http://kuz3.pstbi.ru/bin/nkws.exe/ans/m/?</a:t>
            </a:r>
            <a:r>
              <a:rPr lang="en-US" dirty="0" smtClean="0">
                <a:hlinkClick r:id="rId5"/>
              </a:rPr>
              <a:t>HYZ9EJxGHoxITYZCF2JMTdG6XbuFc88ctuKW660fdOfVc8qYs00IdOGis8uWeCQ*</a:t>
            </a:r>
            <a:endParaRPr lang="ru-RU" dirty="0" smtClean="0"/>
          </a:p>
          <a:p>
            <a:r>
              <a:rPr lang="en-US" dirty="0">
                <a:hlinkClick r:id="rId6"/>
              </a:rPr>
              <a:t>https://bessmertnybarak.ru/books/person/28492</a:t>
            </a:r>
            <a:r>
              <a:rPr lang="en-US" dirty="0" smtClean="0">
                <a:hlinkClick r:id="rId6"/>
              </a:rPr>
              <a:t>/</a:t>
            </a:r>
            <a:endParaRPr lang="ru-RU" dirty="0" smtClean="0"/>
          </a:p>
          <a:p>
            <a:r>
              <a:rPr lang="en-US" dirty="0">
                <a:hlinkClick r:id="rId7"/>
              </a:rPr>
              <a:t>https://bessmertnybarak.ru/books/person/12827</a:t>
            </a:r>
            <a:r>
              <a:rPr lang="en-US" dirty="0" smtClean="0">
                <a:hlinkClick r:id="rId7"/>
              </a:rPr>
              <a:t>/</a:t>
            </a:r>
            <a:endParaRPr lang="ru-RU" dirty="0" smtClean="0"/>
          </a:p>
          <a:p>
            <a:r>
              <a:rPr lang="en-US">
                <a:hlinkClick r:id="rId8"/>
              </a:rPr>
              <a:t>https://bessmertnybarak.ru/books/person/11290/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9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Протоиерей Марков Стефан Константинович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41260" y="1027906"/>
            <a:ext cx="3585073" cy="583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0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Протоиерей Марков Стефан Константинович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Родился в 1868 г. в д. </a:t>
            </a:r>
            <a:r>
              <a:rPr lang="ru-RU" dirty="0" err="1"/>
              <a:t>Выгозеро</a:t>
            </a:r>
            <a:r>
              <a:rPr lang="ru-RU" dirty="0"/>
              <a:t> </a:t>
            </a:r>
            <a:r>
              <a:rPr lang="ru-RU" dirty="0" err="1"/>
              <a:t>Заонежского</a:t>
            </a:r>
            <a:r>
              <a:rPr lang="ru-RU" dirty="0"/>
              <a:t> р-на Олонец. губ. В 1888 г. окончил </a:t>
            </a:r>
            <a:r>
              <a:rPr lang="ru-RU" dirty="0" err="1"/>
              <a:t>Олонецкую</a:t>
            </a:r>
            <a:r>
              <a:rPr lang="ru-RU" dirty="0"/>
              <a:t> духовную семинарию. С 1.09.1888 надзиратель </a:t>
            </a:r>
            <a:r>
              <a:rPr lang="ru-RU" dirty="0" err="1"/>
              <a:t>Каргопольского</a:t>
            </a:r>
            <a:r>
              <a:rPr lang="ru-RU" dirty="0"/>
              <a:t> Духовного Училища. 22.12. 1891 рукоположен во священника Воскре­сенского собора г. Вытегры. 16 апреля 1913 г. возведен в сан протоиерея. С 15.08.1894 г. — законоучитель </a:t>
            </a:r>
            <a:r>
              <a:rPr lang="ru-RU" dirty="0" err="1"/>
              <a:t>Вытегорской</a:t>
            </a:r>
            <a:r>
              <a:rPr lang="ru-RU" dirty="0"/>
              <a:t> прогимназии (в 1910­ преобразована в гимназию). В 1892—1900 гг. — делопроизводитель </a:t>
            </a:r>
            <a:r>
              <a:rPr lang="ru-RU" dirty="0" err="1"/>
              <a:t>Вытегорского</a:t>
            </a:r>
            <a:r>
              <a:rPr lang="ru-RU" dirty="0"/>
              <a:t> уездного отделения </a:t>
            </a:r>
            <a:r>
              <a:rPr lang="ru-RU" dirty="0" err="1"/>
              <a:t>Олонецкого</a:t>
            </a:r>
            <a:r>
              <a:rPr lang="ru-RU" dirty="0"/>
              <a:t> Епархиального училищного совета, с июля 1903 г. — казначеи отделения,  с 1909 г. избран членом </a:t>
            </a:r>
            <a:r>
              <a:rPr lang="ru-RU" dirty="0" err="1"/>
              <a:t>благочиннинского</a:t>
            </a:r>
            <a:r>
              <a:rPr lang="ru-RU" dirty="0"/>
              <a:t> Совета (с 1909 по 1911 г. ). </a:t>
            </a:r>
            <a:r>
              <a:rPr lang="ru-RU" dirty="0" err="1"/>
              <a:t>Протеирей</a:t>
            </a:r>
            <a:r>
              <a:rPr lang="ru-RU" dirty="0"/>
              <a:t> Воскресенского собора г. Вытегры 16.04.1913 - 1937 г.</a:t>
            </a:r>
          </a:p>
          <a:p>
            <a:pPr marL="0" indent="0">
              <a:buNone/>
            </a:pPr>
            <a:r>
              <a:rPr lang="ru-RU" dirty="0"/>
              <a:t>Проживал: г. Вытегра Лен. обл. Арестован 22 декабря 1937 г. Особой тройкой УНКВД ЛО 29 декабря 1937 г. приговорен по ст. ст. 58-2-9-10-11 УК РСФСР к высшей мере наказания. Расстрелян в г. Ленинград 8 января 1938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84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900" y="365126"/>
            <a:ext cx="10391899" cy="9174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Священник </a:t>
            </a:r>
            <a:r>
              <a:rPr lang="ru-RU" dirty="0" err="1" smtClean="0"/>
              <a:t>Волокославский</a:t>
            </a:r>
            <a:r>
              <a:rPr lang="ru-RU" dirty="0" smtClean="0"/>
              <a:t> Петр Иванович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34475" t="27258" r="35542" b="10608"/>
          <a:stretch/>
        </p:blipFill>
        <p:spPr bwMode="auto">
          <a:xfrm>
            <a:off x="4073236" y="1282536"/>
            <a:ext cx="3087584" cy="56645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09919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Священник </a:t>
            </a:r>
            <a:r>
              <a:rPr lang="ru-RU" dirty="0" err="1" smtClean="0"/>
              <a:t>Волокославский</a:t>
            </a:r>
            <a:r>
              <a:rPr lang="ru-RU" dirty="0" smtClean="0"/>
              <a:t> Петр Иванович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Волокославский</a:t>
            </a:r>
            <a:r>
              <a:rPr lang="ru-RU" dirty="0"/>
              <a:t> Петр Иванович, 1868 г. р., уроженец г. </a:t>
            </a:r>
            <a:r>
              <a:rPr lang="ru-RU" dirty="0" smtClean="0"/>
              <a:t>Вытегра, </a:t>
            </a:r>
            <a:r>
              <a:rPr lang="ru-RU" dirty="0"/>
              <a:t>священник церкви в с. </a:t>
            </a:r>
            <a:r>
              <a:rPr lang="ru-RU" dirty="0" err="1"/>
              <a:t>Руднинское</a:t>
            </a:r>
            <a:r>
              <a:rPr lang="ru-RU" dirty="0"/>
              <a:t> </a:t>
            </a:r>
            <a:r>
              <a:rPr lang="ru-RU" dirty="0" err="1"/>
              <a:t>Полновского</a:t>
            </a:r>
            <a:r>
              <a:rPr lang="ru-RU" dirty="0"/>
              <a:t> р-на Лен. обл., где и проживал. Арестован 6 декабря 1937 г. Особой тройкой УНКВД ЛО 30 декабря 1937 г. приговорен по ст. ст. 58-10-11 УК РСФСР к высшей мере наказания. Расстрелян в г. Ленинград 2 января 1938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7348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Священник </a:t>
            </a:r>
            <a:r>
              <a:rPr lang="ru-RU" dirty="0" err="1" smtClean="0"/>
              <a:t>Повинский</a:t>
            </a:r>
            <a:r>
              <a:rPr lang="ru-RU" dirty="0" smtClean="0"/>
              <a:t> Василий Михайлович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/>
              <a:t>Повинский</a:t>
            </a:r>
            <a:r>
              <a:rPr lang="ru-RU" dirty="0"/>
              <a:t> Василий Михайлович, 1914 г. р., уроженец г. Вытегра, </a:t>
            </a:r>
            <a:r>
              <a:rPr lang="ru-RU" dirty="0" smtClean="0"/>
              <a:t>священник, </a:t>
            </a:r>
            <a:r>
              <a:rPr lang="ru-RU" dirty="0"/>
              <a:t>проживал: д. </a:t>
            </a:r>
            <a:r>
              <a:rPr lang="ru-RU" dirty="0" err="1"/>
              <a:t>Щетинино</a:t>
            </a:r>
            <a:r>
              <a:rPr lang="ru-RU" dirty="0"/>
              <a:t> Береговского с/с Кирилловского р-на Лен. обл. Арестован 9 сентября 1937 г. Особой тройкой УНКВД ЛО 9 октября 1937 г. приговорен по ст. 58-10 УК РСФСР к высшей мере наказания. Расстрелян в г. Ленинград 11 октября 1937 г.</a:t>
            </a:r>
          </a:p>
        </p:txBody>
      </p:sp>
    </p:spTree>
    <p:extLst>
      <p:ext uri="{BB962C8B-B14F-4D97-AF65-F5344CB8AC3E}">
        <p14:creationId xmlns:p14="http://schemas.microsoft.com/office/powerpoint/2010/main" val="23067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Священник Добромыслов Александр Николаевич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ru-RU" dirty="0"/>
              <a:t>Родился 22 марта 1891 году в деревне Погост </a:t>
            </a:r>
            <a:r>
              <a:rPr lang="ru-RU" dirty="0" err="1"/>
              <a:t>Кондушского</a:t>
            </a:r>
            <a:r>
              <a:rPr lang="ru-RU" dirty="0"/>
              <a:t> сельсовета </a:t>
            </a:r>
            <a:r>
              <a:rPr lang="ru-RU" dirty="0" err="1"/>
              <a:t>Вытегорского</a:t>
            </a:r>
            <a:r>
              <a:rPr lang="ru-RU" dirty="0"/>
              <a:t> района Вологодской области в семье священника. Окончил </a:t>
            </a:r>
            <a:r>
              <a:rPr lang="ru-RU" dirty="0" err="1"/>
              <a:t>Олонецкую</a:t>
            </a:r>
            <a:r>
              <a:rPr lang="ru-RU" dirty="0"/>
              <a:t> духовную семинарию. С 1915 г. по 1917 г. служил псаломщиком, с 1917 г. по 1937 г. (до момента ареста) – священником.</a:t>
            </a:r>
          </a:p>
          <a:p>
            <a:pPr marL="0" indent="0" fontAlgn="base">
              <a:buNone/>
            </a:pPr>
            <a:r>
              <a:rPr lang="ru-RU" dirty="0"/>
              <a:t>Был женат на Добромысловой Анне Николаевне 1891 года рождения. Имел 2-х детей. Сын Николай (1920 года рождения) на момент ареста  16.09.1937 г. учился в </a:t>
            </a:r>
            <a:r>
              <a:rPr lang="ru-RU" dirty="0" err="1"/>
              <a:t>Лодейнопольском</a:t>
            </a:r>
            <a:r>
              <a:rPr lang="ru-RU" dirty="0"/>
              <a:t> </a:t>
            </a:r>
            <a:r>
              <a:rPr lang="ru-RU" dirty="0" err="1"/>
              <a:t>мед.техникуме</a:t>
            </a:r>
            <a:r>
              <a:rPr lang="ru-RU" dirty="0"/>
              <a:t>, проживал там же. Дочь Нина – 1926 года рождения.</a:t>
            </a:r>
          </a:p>
          <a:p>
            <a:pPr marL="0" indent="0" fontAlgn="base">
              <a:buNone/>
            </a:pPr>
            <a:r>
              <a:rPr lang="ru-RU" dirty="0"/>
              <a:t>В 1928 г. Александр Николаевич служил в тыловом ополчении.</a:t>
            </a:r>
          </a:p>
          <a:p>
            <a:pPr marL="0" indent="0" fontAlgn="base">
              <a:buNone/>
            </a:pPr>
            <a:r>
              <a:rPr lang="ru-RU" dirty="0"/>
              <a:t>В 1930 г. был арестован по распоряжению </a:t>
            </a:r>
            <a:r>
              <a:rPr lang="ru-RU" dirty="0" err="1"/>
              <a:t>Лодейнопольского</a:t>
            </a:r>
            <a:r>
              <a:rPr lang="ru-RU" dirty="0"/>
              <a:t> ОГПУ, просидел под следствием 1 месяц, после чего был выпущен.</a:t>
            </a:r>
          </a:p>
          <a:p>
            <a:pPr marL="0" indent="0" fontAlgn="base">
              <a:buNone/>
            </a:pPr>
            <a:r>
              <a:rPr lang="ru-RU" dirty="0"/>
              <a:t>На момент ареста в 1937 г. местом жительства являлась деревня Низ </a:t>
            </a:r>
            <a:r>
              <a:rPr lang="ru-RU" dirty="0" err="1"/>
              <a:t>Оштинского</a:t>
            </a:r>
            <a:r>
              <a:rPr lang="ru-RU" dirty="0"/>
              <a:t> сельсовета </a:t>
            </a:r>
            <a:r>
              <a:rPr lang="ru-RU" dirty="0" err="1"/>
              <a:t>Вытегорского</a:t>
            </a:r>
            <a:r>
              <a:rPr lang="ru-RU" dirty="0"/>
              <a:t> района Ленинградской области. Служил в Никольской церкви </a:t>
            </a:r>
            <a:r>
              <a:rPr lang="ru-RU" dirty="0" err="1"/>
              <a:t>Оштинского</a:t>
            </a:r>
            <a:r>
              <a:rPr lang="ru-RU" dirty="0"/>
              <a:t> прихода.</a:t>
            </a:r>
          </a:p>
          <a:p>
            <a:pPr marL="0" indent="0" fontAlgn="base">
              <a:buNone/>
            </a:pPr>
            <a:r>
              <a:rPr lang="ru-RU" dirty="0"/>
              <a:t>Был арестован 16.09.1937 г. </a:t>
            </a:r>
            <a:r>
              <a:rPr lang="ru-RU" dirty="0" err="1"/>
              <a:t>Оштинским</a:t>
            </a:r>
            <a:r>
              <a:rPr lang="ru-RU" dirty="0"/>
              <a:t> РО НКВД. Содержался под арестом в КПЗ </a:t>
            </a:r>
            <a:r>
              <a:rPr lang="ru-RU" dirty="0" err="1"/>
              <a:t>Оштинского</a:t>
            </a:r>
            <a:r>
              <a:rPr lang="ru-RU" dirty="0"/>
              <a:t> РОМ НКВД ЛО.</a:t>
            </a:r>
          </a:p>
          <a:p>
            <a:pPr marL="0" indent="0">
              <a:buNone/>
            </a:pP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567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404" y="365125"/>
            <a:ext cx="10249395" cy="72740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Священник Добромыслов Александр Николаевич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208108"/>
            <a:ext cx="10645240" cy="5192691"/>
          </a:xfrm>
        </p:spPr>
        <p:txBody>
          <a:bodyPr>
            <a:normAutofit fontScale="77500" lnSpcReduction="20000"/>
          </a:bodyPr>
          <a:lstStyle/>
          <a:p>
            <a:pPr marL="0" indent="0" algn="just" fontAlgn="base">
              <a:buNone/>
            </a:pPr>
            <a:r>
              <a:rPr lang="ru-RU" dirty="0"/>
              <a:t>На Александра Добромыслова </a:t>
            </a:r>
            <a:r>
              <a:rPr lang="ru-RU" dirty="0" err="1"/>
              <a:t>Оштинским</a:t>
            </a:r>
            <a:r>
              <a:rPr lang="ru-RU" dirty="0"/>
              <a:t> РО НКВД было заведено групповое дело №947 24/37 г. по которому  священнику и еще 6 человекам было предъявлено обвинение в участии в контрреволюционной группе церковников </a:t>
            </a:r>
            <a:r>
              <a:rPr lang="ru-RU" dirty="0" err="1"/>
              <a:t>Оштинского</a:t>
            </a:r>
            <a:r>
              <a:rPr lang="ru-RU" dirty="0"/>
              <a:t> сельсовета, ставившей своей задачей проведение контрреволюционной агитации среди населения против мероприятий РКП(и) и сов. власти, развал колхозов и переход к единоличным хозяйствам, срыв предстоящих выборов Советов. В выписке из протокола заседания особой Тройки НКВД ЛО №131 от 01.11.1937 г. в пункте обвинения значится, что Александр Николаевич Добромыслов  «организовал к.-р. группу из </a:t>
            </a:r>
            <a:r>
              <a:rPr lang="ru-RU" dirty="0" err="1"/>
              <a:t>бывш</a:t>
            </a:r>
            <a:r>
              <a:rPr lang="ru-RU" dirty="0"/>
              <a:t>. кулаков и антисоветчиков. Собирал сборища участников к.-р. группы, где подвергал резкой критике политику ВКП/б/ и сов. власти, давал указания последним на проведение к.-р. работы среди населения. Весной 1937 г. в момент эпидемических заболеваний (тиф и др.) 3 — 5 мая с участниками к.-р. группы ЭНОХОВЫМ и ЩЕКИНЫМ  организовал хождение по квартирам верующих с крестом и этим способствовал распространению эпидемических заболеваний. Вел к.-р. агитацию против проводимых мероприятий ВКП/б/ и </a:t>
            </a:r>
            <a:r>
              <a:rPr lang="ru-RU" dirty="0" err="1"/>
              <a:t>соввласти</a:t>
            </a:r>
            <a:r>
              <a:rPr lang="ru-RU" dirty="0"/>
              <a:t> в деревне, в 1937 г. вел к.-р. агитацию против реализации займа «На укрепление обороны СССР»». Особая Тройка НКВД ЛО постановила священника Александра Добромыслова расстрелять. 5 ноября 1937 г. отец Александр приговор был приведен в исполнение.</a:t>
            </a:r>
          </a:p>
          <a:p>
            <a:pPr marL="0" indent="0" algn="just" fontAlgn="base">
              <a:buNone/>
            </a:pPr>
            <a:r>
              <a:rPr lang="ru-RU" dirty="0"/>
              <a:t>Священник Александр Николаевич Добромыслов был реабилитирован Постановлением №44-ус-176/56 от 10 декабря 1958 года Президиума Вологодского областного суда.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419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Священник Петров Иван </a:t>
            </a:r>
            <a:r>
              <a:rPr lang="ru-RU" dirty="0" err="1" smtClean="0"/>
              <a:t>Васьянович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Петров Иван </a:t>
            </a:r>
            <a:r>
              <a:rPr lang="ru-RU" dirty="0" err="1" smtClean="0"/>
              <a:t>Васьянович</a:t>
            </a:r>
            <a:r>
              <a:rPr lang="ru-RU" dirty="0" smtClean="0"/>
              <a:t> (1886) Дата рождения: 1886 г. Место рождения: дер. Чурилово </a:t>
            </a:r>
            <a:r>
              <a:rPr lang="ru-RU" dirty="0" err="1" smtClean="0"/>
              <a:t>Вытегорского</a:t>
            </a:r>
            <a:r>
              <a:rPr lang="ru-RU" dirty="0" smtClean="0"/>
              <a:t> р-на Лен. обл.</a:t>
            </a:r>
          </a:p>
          <a:p>
            <a:pPr marL="0" indent="0" algn="just">
              <a:buNone/>
            </a:pPr>
            <a:r>
              <a:rPr lang="ru-RU" dirty="0" smtClean="0"/>
              <a:t>Профессия / место работы: священник. Место проживания: с. Вознесенье Вознесенского р-на Лен. Обл.  Мера пресечения: арестован. Дата ареста: 9 декабря 1937 г. Обвинение: по ст. ст. 58-2-6-8-9-10-11 УК РСФСР. Осуждение: 29 декабря 1937 г. Осудивший орган: Особой тройкой УНКВД ЛО.</a:t>
            </a:r>
            <a:r>
              <a:rPr lang="ru-RU" dirty="0"/>
              <a:t> </a:t>
            </a:r>
            <a:r>
              <a:rPr lang="ru-RU" dirty="0" smtClean="0"/>
              <a:t>Статья: 58, п. 2-6-8-9-10-11 УК </a:t>
            </a:r>
            <a:r>
              <a:rPr lang="ru-RU" dirty="0" err="1" smtClean="0"/>
              <a:t>РСФСРПриговор</a:t>
            </a:r>
            <a:r>
              <a:rPr lang="ru-RU" dirty="0" smtClean="0"/>
              <a:t>: ВМН.  Дата расстрела: 8 января 1938 г. Место смерти: г. Ленинград.</a:t>
            </a:r>
          </a:p>
          <a:p>
            <a:pPr marL="0" indent="0">
              <a:buNone/>
            </a:pPr>
            <a:r>
              <a:rPr lang="ru-RU" dirty="0" smtClean="0"/>
              <a:t>Источники данных: БД "Жертвы политического террора в СССР"; Ленинградский мартиролог: 1937-1938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1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1247</Words>
  <Application>Microsoft Office PowerPoint</Application>
  <PresentationFormat>Широкоэкранный</PresentationFormat>
  <Paragraphs>62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Репрессированное духовенство</vt:lpstr>
      <vt:lpstr>Протоиерей Марков Стефан Константинович </vt:lpstr>
      <vt:lpstr>Протоиерей Марков Стефан Константинович </vt:lpstr>
      <vt:lpstr>Священник Волокославский Петр Иванович</vt:lpstr>
      <vt:lpstr>Священник Волокославский Петр Иванович</vt:lpstr>
      <vt:lpstr>Священник Повинский Василий Михайлович</vt:lpstr>
      <vt:lpstr>Священник Добромыслов Александр Николаевич</vt:lpstr>
      <vt:lpstr>Священник Добромыслов Александр Николаевич</vt:lpstr>
      <vt:lpstr>Священник Петров Иван Васьянович </vt:lpstr>
      <vt:lpstr>Священник Мясников Константин Алексеевич</vt:lpstr>
      <vt:lpstr>Священник Савичев Александр Федорович</vt:lpstr>
      <vt:lpstr>Священник Каблуков Григорий Васильевич</vt:lpstr>
      <vt:lpstr>Священник Преображенский Александр Васильевич</vt:lpstr>
      <vt:lpstr>Диакон Волокославский Алексей Иванович</vt:lpstr>
      <vt:lpstr>Диакон Емельян Васильевич Энохов </vt:lpstr>
      <vt:lpstr>Диакон Емельян Васильевич Энохов </vt:lpstr>
      <vt:lpstr>Диакон Емельян Васильевич Энохов</vt:lpstr>
      <vt:lpstr>Ссылки на источники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Репрессированное духовенство Вытегорского района</dc:title>
  <dc:creator>Пользователь</dc:creator>
  <cp:lastModifiedBy>Пользователь</cp:lastModifiedBy>
  <cp:revision>22</cp:revision>
  <dcterms:created xsi:type="dcterms:W3CDTF">2019-05-29T11:54:01Z</dcterms:created>
  <dcterms:modified xsi:type="dcterms:W3CDTF">2022-09-18T12:29:02Z</dcterms:modified>
</cp:coreProperties>
</file>