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95" r:id="rId5"/>
    <p:sldId id="259" r:id="rId6"/>
    <p:sldId id="285" r:id="rId7"/>
    <p:sldId id="286" r:id="rId8"/>
    <p:sldId id="298" r:id="rId9"/>
    <p:sldId id="281" r:id="rId10"/>
    <p:sldId id="282" r:id="rId11"/>
    <p:sldId id="296" r:id="rId12"/>
    <p:sldId id="29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83" r:id="rId22"/>
    <p:sldId id="268" r:id="rId23"/>
    <p:sldId id="269" r:id="rId24"/>
    <p:sldId id="270" r:id="rId25"/>
    <p:sldId id="271" r:id="rId26"/>
    <p:sldId id="272" r:id="rId27"/>
    <p:sldId id="294" r:id="rId28"/>
    <p:sldId id="284" r:id="rId29"/>
    <p:sldId id="288" r:id="rId30"/>
    <p:sldId id="287" r:id="rId31"/>
    <p:sldId id="289" r:id="rId32"/>
    <p:sldId id="290" r:id="rId33"/>
    <p:sldId id="274" r:id="rId34"/>
    <p:sldId id="297" r:id="rId35"/>
    <p:sldId id="275" r:id="rId36"/>
    <p:sldId id="276" r:id="rId37"/>
    <p:sldId id="277" r:id="rId38"/>
    <p:sldId id="278" r:id="rId39"/>
    <p:sldId id="292" r:id="rId40"/>
    <p:sldId id="293" r:id="rId41"/>
    <p:sldId id="279" r:id="rId42"/>
    <p:sldId id="280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3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80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73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98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666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6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080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3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2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19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943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8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4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77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89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3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49B02-44DC-497E-A2EB-66EB62E9C9A7}" type="datetimeFigureOut">
              <a:rPr lang="ru-RU" smtClean="0"/>
              <a:t>вс 18.09.22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183C4-16B4-4A60-95D2-EC7DA2D3C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kanonizacia.cerkov.ru/anna-demidova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kanonizacia.cerkov.ru/episkop-cherepoveckij-makarij-opockij-nikolaj-mixajlovich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visz.nlr.ru/person/show/6599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anonizacia.cerkov.ru/episkop-cherepoveckij-makarij-opockij-nikolaj-mixajlovich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hramzis.ru/life/15-09.php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kuz3.pstbi.ru/bin/nkws.exe/ans/nm/?TYZCF2JMTdG6XbuFe84csCyefe8U660fdOfVc8qYs8*UZ8KYfi0iceqU**" TargetMode="External"/><Relationship Id="rId2" Type="http://schemas.openxmlformats.org/officeDocument/2006/relationships/hyperlink" Target="http://kuz3.pstbi.ru/bin/nkws.exe/ans/nm/?TYZCF2JMTdG6XbuFe84csCyefe8U660fdOfVc8qYs8*UZ8KYfi0iceqUTcGZeu-yPqBX9XEtTXoyTaxXMmsoCLuDVN06XcGP66O6Vsq6TX3yXi5XdeGZfOXjTX3yXeycsMDUsuy2dOiUTcujeC4UfOXjUy1XfsGZers-**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ase.memo.ru/person/show/1260101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visz.nlr.ru/person/show/786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kanonizacia.cerkov.ru/igumeniya-agniya-blagoveshhenskaya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Женщины за веру </a:t>
            </a:r>
            <a:r>
              <a:rPr lang="ru-RU" dirty="0" smtClean="0"/>
              <a:t>во Христа </a:t>
            </a:r>
            <a:r>
              <a:rPr lang="ru-RU" dirty="0" smtClean="0"/>
              <a:t>пострадавшие…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Посвящается репрессированным женщинам Череповецкой епархии…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66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Монахиня Кирилла (Афоничева </a:t>
            </a:r>
            <a:r>
              <a:rPr lang="ru-RU" sz="3600" b="1" dirty="0" err="1"/>
              <a:t>Феоктиста</a:t>
            </a:r>
            <a:r>
              <a:rPr lang="ru-RU" sz="3600" b="1" dirty="0"/>
              <a:t> Никифоровна)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194465" cy="4646427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dirty="0"/>
              <a:t>20 апреля 1933 года арестована.  Обвинение: «состояла членом братства епископа </a:t>
            </a:r>
            <a:r>
              <a:rPr lang="ru-RU" dirty="0" err="1"/>
              <a:t>Макария</a:t>
            </a:r>
            <a:r>
              <a:rPr lang="ru-RU" dirty="0"/>
              <a:t> (</a:t>
            </a:r>
            <a:r>
              <a:rPr lang="ru-RU" dirty="0" err="1"/>
              <a:t>Опоцкого</a:t>
            </a:r>
            <a:r>
              <a:rPr lang="ru-RU" dirty="0"/>
              <a:t>), участвовала в молебствиях, где проводились беседы антисоветского характера».  19 мая 1933 г. осуждена тройкой при ПП ОГПУ по Ленинградскому военному округу  по статье: 58-10,58-11 УК РСФСР.</a:t>
            </a:r>
          </a:p>
          <a:p>
            <a:pPr fontAlgn="base"/>
            <a:r>
              <a:rPr lang="ru-RU" dirty="0"/>
              <a:t>19 мая 1933 года приговорена к 3 годам ссылки в Северный край. После отбывания наказания переехала на малую родину. В 1937 году проживала в деревне </a:t>
            </a:r>
            <a:r>
              <a:rPr lang="ru-RU" dirty="0" err="1"/>
              <a:t>Фроловская</a:t>
            </a:r>
            <a:r>
              <a:rPr lang="ru-RU" dirty="0"/>
              <a:t> Богородского сельсовета (ныне г. Череповец). 25 октября 1937 года вновь арестована Череповецким райотделом УНКВД по делу епископа </a:t>
            </a:r>
            <a:r>
              <a:rPr lang="ru-RU" dirty="0" err="1"/>
              <a:t>Макария</a:t>
            </a:r>
            <a:r>
              <a:rPr lang="ru-RU" dirty="0"/>
              <a:t> (</a:t>
            </a:r>
            <a:r>
              <a:rPr lang="ru-RU" dirty="0" err="1"/>
              <a:t>Опоцкого</a:t>
            </a:r>
            <a:r>
              <a:rPr lang="ru-RU" dirty="0"/>
              <a:t>). 10 ноября 1937 года тройкой УНКВД по Вологодской области  по обвинению в контрреволюционной деятельности приговорена к 10 годам исправительно-трудовых лагерей.</a:t>
            </a:r>
          </a:p>
          <a:p>
            <a:endParaRPr lang="ru-RU" dirty="0"/>
          </a:p>
        </p:txBody>
      </p:sp>
      <p:pic>
        <p:nvPicPr>
          <p:cNvPr id="1026" name="Picture 2" descr="http://kanonizacia.cerkov.ru/files/2018/10/%D0%91%D0%B5%D0%B7%D1%8B%D0%BC%D1%8F%D0%BD%D0%BD%D1%8B%D0%B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68" y="2446317"/>
            <a:ext cx="1530113" cy="30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Богословская Анастасия Николаевна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Дата рождения: 1877 </a:t>
            </a:r>
            <a:r>
              <a:rPr lang="ru-RU" dirty="0" smtClean="0"/>
              <a:t>г. Место </a:t>
            </a:r>
            <a:r>
              <a:rPr lang="ru-RU" dirty="0"/>
              <a:t>рождения: дер. </a:t>
            </a:r>
            <a:r>
              <a:rPr lang="ru-RU" dirty="0" err="1"/>
              <a:t>Абаканово</a:t>
            </a:r>
            <a:r>
              <a:rPr lang="ru-RU" dirty="0"/>
              <a:t> </a:t>
            </a:r>
            <a:r>
              <a:rPr lang="ru-RU" dirty="0" err="1"/>
              <a:t>Веретягинского</a:t>
            </a:r>
            <a:r>
              <a:rPr lang="ru-RU" dirty="0"/>
              <a:t> сельсовет </a:t>
            </a:r>
            <a:r>
              <a:rPr lang="ru-RU" dirty="0" err="1"/>
              <a:t>Кадуйского</a:t>
            </a:r>
            <a:r>
              <a:rPr lang="ru-RU" dirty="0"/>
              <a:t> р-на Ленинградской обл.</a:t>
            </a:r>
          </a:p>
          <a:p>
            <a:r>
              <a:rPr lang="ru-RU" dirty="0" smtClean="0"/>
              <a:t>Монахиня Леушинского монастыря. Место проживания: дер. </a:t>
            </a:r>
            <a:r>
              <a:rPr lang="ru-RU" dirty="0" err="1" smtClean="0"/>
              <a:t>Леушино</a:t>
            </a:r>
            <a:r>
              <a:rPr lang="ru-RU" dirty="0" smtClean="0"/>
              <a:t> </a:t>
            </a:r>
            <a:r>
              <a:rPr lang="ru-RU" dirty="0" err="1" smtClean="0"/>
              <a:t>Мяксинского</a:t>
            </a:r>
            <a:r>
              <a:rPr lang="ru-RU" dirty="0" smtClean="0"/>
              <a:t> р-на Ленинградской обл., Леушинский Монастырь. </a:t>
            </a:r>
            <a:r>
              <a:rPr lang="ru-RU" dirty="0"/>
              <a:t>4</a:t>
            </a:r>
            <a:r>
              <a:rPr lang="ru-RU" dirty="0" smtClean="0"/>
              <a:t> февраля 1932 г. арестована </a:t>
            </a:r>
            <a:r>
              <a:rPr lang="ru-RU" dirty="0" err="1" smtClean="0"/>
              <a:t>Мяксинским</a:t>
            </a:r>
            <a:r>
              <a:rPr lang="ru-RU" dirty="0" smtClean="0"/>
              <a:t> РО ОГПУ. Обвинение: 58, п. 10 и 58, п. 11 УК РСФСР. 17 апреля 1932 г. осуждена КОЛЛЕГИЕЙ ОГПУ В ЛВО. Приговор: 3 года ссылки в Казахстан. 12 сентября 1989 г. реабилитирована прокуратурой Вологодской обл. ПО УКАЗУ ПВС СССР ОТ 16.01.1989.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Мученица Анна Демидова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hlinkClick r:id="rId2"/>
              </a:rPr>
              <a:t>Анна (Демидова), мученица</a:t>
            </a:r>
            <a:r>
              <a:rPr lang="ru-RU" dirty="0">
                <a:hlinkClick r:id="rId2"/>
              </a:rPr>
              <a:t> 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(† </a:t>
            </a:r>
            <a:r>
              <a:rPr lang="ru-RU" dirty="0"/>
              <a:t>1918).  Память 4 (17) июля (преставление). Комнатная девушка императрицы Александры Федоровны. Родилась в г. Череповце. Расстреляна вместе с царской семьей в Екатеринбурге в ночь с 16 на 17 июля 1918 года. Канонизирована РПЦЗ в 1981 г. Похоронена в Ганиной яме под Екатеринбургом.</a:t>
            </a:r>
          </a:p>
        </p:txBody>
      </p:sp>
      <p:pic>
        <p:nvPicPr>
          <p:cNvPr id="3074" name="Picture 2" descr="Anna_Demidov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950" y="1910742"/>
            <a:ext cx="2744602" cy="426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Бусарова</a:t>
            </a:r>
            <a:r>
              <a:rPr lang="ru-RU" b="1" dirty="0" smtClean="0"/>
              <a:t> Анна Васильевна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Бусарова</a:t>
            </a:r>
            <a:r>
              <a:rPr lang="ru-RU" b="1" dirty="0"/>
              <a:t> Анна Васильевна</a:t>
            </a:r>
            <a:r>
              <a:rPr lang="ru-RU" dirty="0"/>
              <a:t>, 1882 г. </a:t>
            </a:r>
            <a:r>
              <a:rPr lang="ru-RU" dirty="0" err="1"/>
              <a:t>рожд</a:t>
            </a:r>
            <a:r>
              <a:rPr lang="ru-RU" dirty="0"/>
              <a:t>., уроженка и жительница с. Мегра Белозерского р-на Ленингр. обл., русская, беспартийная, колхозница.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22 августа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58-10-11; 17-58-8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85681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Волганова</a:t>
            </a:r>
            <a:r>
              <a:rPr lang="ru-RU" b="1" dirty="0" smtClean="0"/>
              <a:t> Клавдия Матвеевна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Волганова</a:t>
            </a:r>
            <a:r>
              <a:rPr lang="ru-RU" b="1" dirty="0"/>
              <a:t> Клавдия Матвеевна,</a:t>
            </a:r>
            <a:r>
              <a:rPr lang="ru-RU" dirty="0"/>
              <a:t> 1884 г. </a:t>
            </a:r>
            <a:r>
              <a:rPr lang="ru-RU" dirty="0" err="1"/>
              <a:t>рожд</a:t>
            </a:r>
            <a:r>
              <a:rPr lang="ru-RU" dirty="0"/>
              <a:t>., уроженка д. Буланово Кирилловского р-на Ленингр.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 - "вела антисоветскую работу в связи с предстоящими выборами в Советы депутатов трудящихся")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 «ЛМ»-2</a:t>
            </a:r>
          </a:p>
        </p:txBody>
      </p:sp>
    </p:spTree>
    <p:extLst>
      <p:ext uri="{BB962C8B-B14F-4D97-AF65-F5344CB8AC3E}">
        <p14:creationId xmlns:p14="http://schemas.microsoft.com/office/powerpoint/2010/main" val="4240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Грибкова</a:t>
            </a:r>
            <a:r>
              <a:rPr lang="ru-RU" b="1" dirty="0" smtClean="0"/>
              <a:t> Анна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Грибкова</a:t>
            </a:r>
            <a:r>
              <a:rPr lang="ru-RU" b="1" dirty="0"/>
              <a:t> Анна Ивановна,</a:t>
            </a:r>
            <a:r>
              <a:rPr lang="ru-RU" dirty="0"/>
              <a:t> 1874г. </a:t>
            </a:r>
            <a:r>
              <a:rPr lang="ru-RU" dirty="0" err="1"/>
              <a:t>рожд</a:t>
            </a:r>
            <a:r>
              <a:rPr lang="ru-RU" dirty="0"/>
              <a:t>., из д. </a:t>
            </a:r>
            <a:r>
              <a:rPr lang="ru-RU" dirty="0" err="1"/>
              <a:t>Брунниково</a:t>
            </a:r>
            <a:r>
              <a:rPr lang="ru-RU" dirty="0"/>
              <a:t> Кирилл р-на, б/п, домовладелица, помощник старосты Петровской церкви г. Белозерска.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21.9.1937 г.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Ленобласти 4 октября1937 г. приговорена по ст.58 ч. 10,11 УК РСФСР к ВМН «за участие в контрреволюционной повстанческой организации церковников. Совместно с ФЕДОТОВСКИМ посылала во ВЦИК контрреволюционные документы, в которых возводилась клевета на Коммунистическую Партию, опошлялась Сталинская Конституция».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9 октября1937 г.</a:t>
            </a:r>
          </a:p>
        </p:txBody>
      </p:sp>
    </p:spTree>
    <p:extLst>
      <p:ext uri="{BB962C8B-B14F-4D97-AF65-F5344CB8AC3E}">
        <p14:creationId xmlns:p14="http://schemas.microsoft.com/office/powerpoint/2010/main" val="110305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Живулина</a:t>
            </a:r>
            <a:r>
              <a:rPr lang="ru-RU" b="1" dirty="0" smtClean="0"/>
              <a:t> Анна Петровна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Живулина</a:t>
            </a:r>
            <a:r>
              <a:rPr lang="ru-RU" b="1" dirty="0"/>
              <a:t> Анна Петровна</a:t>
            </a:r>
            <a:r>
              <a:rPr lang="ru-RU" dirty="0"/>
              <a:t>, 1886 г. </a:t>
            </a:r>
            <a:r>
              <a:rPr lang="ru-RU" dirty="0" err="1"/>
              <a:t>рожд</a:t>
            </a:r>
            <a:r>
              <a:rPr lang="ru-RU" dirty="0"/>
              <a:t>., уроженка с. </a:t>
            </a:r>
            <a:r>
              <a:rPr lang="ru-RU" dirty="0" err="1"/>
              <a:t>Чаронда</a:t>
            </a:r>
            <a:r>
              <a:rPr lang="ru-RU" dirty="0"/>
              <a:t> </a:t>
            </a:r>
            <a:r>
              <a:rPr lang="ru-RU" dirty="0" err="1"/>
              <a:t>Чарозерского</a:t>
            </a:r>
            <a:r>
              <a:rPr lang="ru-RU" dirty="0"/>
              <a:t> р-на Лен. обл., русская, беспартийная, монахиня, проживала в сторожке Ильинской церкви в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40282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Захарова Мария </a:t>
            </a:r>
            <a:r>
              <a:rPr lang="ru-RU" b="1" dirty="0" err="1" smtClean="0"/>
              <a:t>Долматьевна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Захарова Мария </a:t>
            </a:r>
            <a:r>
              <a:rPr lang="ru-RU" b="1" dirty="0" err="1"/>
              <a:t>Долматьевна</a:t>
            </a:r>
            <a:r>
              <a:rPr lang="ru-RU" dirty="0"/>
              <a:t>, 1885 г. </a:t>
            </a:r>
            <a:r>
              <a:rPr lang="ru-RU" dirty="0" err="1"/>
              <a:t>рожд</a:t>
            </a:r>
            <a:r>
              <a:rPr lang="ru-RU" dirty="0"/>
              <a:t>., уроженка д. Ново Белозерского уезда Новгородской губ., русская, беспартийная, домохозяйка, проживала: г. Ленинград, Набережная р. Мойки, д. 22, кв.  51.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5 февраля 1938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Комиссией НКВД и Прокуратуры СССР 28 августа 1938 г. приговорена по ст. 58-6-10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6 сентября 1938 г.  «ЛМ»-10</a:t>
            </a:r>
          </a:p>
        </p:txBody>
      </p:sp>
    </p:spTree>
    <p:extLst>
      <p:ext uri="{BB962C8B-B14F-4D97-AF65-F5344CB8AC3E}">
        <p14:creationId xmlns:p14="http://schemas.microsoft.com/office/powerpoint/2010/main" val="14759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Калякина Анна Тимофеевна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Калякина Анна Тимофеевна</a:t>
            </a:r>
            <a:r>
              <a:rPr lang="ru-RU" dirty="0"/>
              <a:t>, 1887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Чалекса</a:t>
            </a:r>
            <a:r>
              <a:rPr lang="ru-RU" dirty="0"/>
              <a:t> Белозерского р-на Лен.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09789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Комова</a:t>
            </a:r>
            <a:r>
              <a:rPr lang="ru-RU" b="1" dirty="0" smtClean="0"/>
              <a:t> Павла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Комова</a:t>
            </a:r>
            <a:r>
              <a:rPr lang="ru-RU" b="1" dirty="0"/>
              <a:t> Павла Ивановна</a:t>
            </a:r>
            <a:r>
              <a:rPr lang="ru-RU" dirty="0"/>
              <a:t>, 1887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Фомушино</a:t>
            </a:r>
            <a:r>
              <a:rPr lang="ru-RU" dirty="0"/>
              <a:t> Череповецкого уезда Новгородской губ.,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506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Акимова Ксения Григорьевна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Акимова Ксения Григорьевна</a:t>
            </a:r>
            <a:r>
              <a:rPr lang="ru-RU" dirty="0"/>
              <a:t>, 1894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Чуниково</a:t>
            </a:r>
            <a:r>
              <a:rPr lang="ru-RU" dirty="0"/>
              <a:t> Борисово-Судского р-на Ленин.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к высшей мере наказания (за "участие в контрреволюционной повстанческой организации церковников - в связи с предстоящими выборами в Советы вела агитацию среди верующих, подбивая последних голосовать при выборах за кандидатуры, выдвигаемые контрреволюционной организацией церковников").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6819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Копылова Анна Владимировна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Копылова Анна Владимировна</a:t>
            </a:r>
            <a:r>
              <a:rPr lang="ru-RU" dirty="0"/>
              <a:t>, 1881 г. </a:t>
            </a:r>
            <a:r>
              <a:rPr lang="ru-RU" dirty="0" err="1"/>
              <a:t>рожд</a:t>
            </a:r>
            <a:r>
              <a:rPr lang="ru-RU" dirty="0"/>
              <a:t>., уроженка д. Мыс Белозерского р-на Лен. обл., русская, из крестьян, беспартийная, "активная церковница",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23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УК РСФСР (за "участие в контрреволюционной повстанческой организации церковников" - "являлась связисткой")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12897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Монахиня Анна (</a:t>
            </a:r>
            <a:r>
              <a:rPr lang="ru-RU" b="1" dirty="0" err="1"/>
              <a:t>Кочегарова</a:t>
            </a:r>
            <a:r>
              <a:rPr lang="ru-RU" b="1" dirty="0"/>
              <a:t> </a:t>
            </a:r>
            <a:r>
              <a:rPr lang="ru-RU" b="1" dirty="0" err="1"/>
              <a:t>Агриппина</a:t>
            </a:r>
            <a:r>
              <a:rPr lang="ru-RU" b="1" dirty="0"/>
              <a:t> Яковлевна)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Староста Сретенской церкви. Проживала по адресу: </a:t>
            </a:r>
            <a:r>
              <a:rPr lang="ru-RU" dirty="0" smtClean="0"/>
              <a:t>город Череповец, ул</a:t>
            </a:r>
            <a:r>
              <a:rPr lang="ru-RU" dirty="0"/>
              <a:t>. Ленина, 70. </a:t>
            </a:r>
            <a:r>
              <a:rPr lang="ru-RU" dirty="0" smtClean="0"/>
              <a:t>Осуждена по групповому делу </a:t>
            </a:r>
            <a:r>
              <a:rPr lang="ru-RU" dirty="0" smtClean="0">
                <a:hlinkClick r:id="rId2"/>
              </a:rPr>
              <a:t>епископа Череповецкого </a:t>
            </a:r>
            <a:r>
              <a:rPr lang="ru-RU" dirty="0" err="1" smtClean="0">
                <a:hlinkClick r:id="rId2"/>
              </a:rPr>
              <a:t>Макария</a:t>
            </a:r>
            <a:r>
              <a:rPr lang="ru-RU" dirty="0" smtClean="0">
                <a:hlinkClick r:id="rId2"/>
              </a:rPr>
              <a:t> (</a:t>
            </a:r>
            <a:r>
              <a:rPr lang="ru-RU" dirty="0" err="1" smtClean="0">
                <a:hlinkClick r:id="rId2"/>
              </a:rPr>
              <a:t>Опоцкого</a:t>
            </a:r>
            <a:r>
              <a:rPr lang="ru-RU" dirty="0" smtClean="0">
                <a:hlinkClick r:id="rId2"/>
              </a:rPr>
              <a:t>)</a:t>
            </a:r>
            <a:r>
              <a:rPr lang="ru-RU" dirty="0" smtClean="0"/>
              <a:t> (25.06.1926 г.). Приговорена </a:t>
            </a:r>
            <a:r>
              <a:rPr lang="ru-RU" dirty="0"/>
              <a:t>к 3 годам ссылки. </a:t>
            </a:r>
            <a:r>
              <a:rPr lang="ru-RU" dirty="0" smtClean="0"/>
              <a:t>На </a:t>
            </a:r>
            <a:r>
              <a:rPr lang="ru-RU" dirty="0"/>
              <a:t>момент ареста числилась послушницей. Монашеское имя приводится на основании данных, исследователя Е. Стрельниковой.</a:t>
            </a:r>
          </a:p>
        </p:txBody>
      </p:sp>
    </p:spTree>
    <p:extLst>
      <p:ext uri="{BB962C8B-B14F-4D97-AF65-F5344CB8AC3E}">
        <p14:creationId xmlns:p14="http://schemas.microsoft.com/office/powerpoint/2010/main" val="139665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Круглова Клавдия Михайловна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Круглова Клавдия Михайловна</a:t>
            </a:r>
            <a:r>
              <a:rPr lang="ru-RU" dirty="0"/>
              <a:t>, 1883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Язвицево</a:t>
            </a:r>
            <a:r>
              <a:rPr lang="ru-RU" dirty="0"/>
              <a:t> </a:t>
            </a:r>
            <a:r>
              <a:rPr lang="ru-RU" dirty="0" err="1"/>
              <a:t>Усть</a:t>
            </a:r>
            <a:r>
              <a:rPr lang="ru-RU" dirty="0"/>
              <a:t>-Кубинского р-на Северной обл., русская, беспартийная, член колхоза "</a:t>
            </a:r>
            <a:r>
              <a:rPr lang="ru-RU" dirty="0" err="1"/>
              <a:t>Москвино</a:t>
            </a:r>
            <a:r>
              <a:rPr lang="ru-RU" dirty="0"/>
              <a:t>", проживала: д. </a:t>
            </a:r>
            <a:r>
              <a:rPr lang="ru-RU" dirty="0" err="1"/>
              <a:t>Москвино</a:t>
            </a:r>
            <a:r>
              <a:rPr lang="ru-RU" dirty="0"/>
              <a:t> Белозерского р-на Лен. обл.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 октября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22 октября 1937 г. приговорена по ст. 58-10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30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1513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Кукушкина Анна Федоровна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Кукушкина Анна Федоровна</a:t>
            </a:r>
            <a:r>
              <a:rPr lang="ru-RU" dirty="0"/>
              <a:t>, 1891 г. </a:t>
            </a:r>
            <a:r>
              <a:rPr lang="ru-RU" dirty="0" err="1"/>
              <a:t>рожд</a:t>
            </a:r>
            <a:r>
              <a:rPr lang="ru-RU" dirty="0"/>
              <a:t>., уроженка и жительница с. Горицы Кирилловского уезда Новгородской губ., русская, беспартийная, председательница церковной двадцатки.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30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22 октября 1937 г. приговорена по ст. 58-10-11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Белозерск в ноябре 1937 г.  «ЛМ»-5</a:t>
            </a:r>
          </a:p>
        </p:txBody>
      </p:sp>
    </p:spTree>
    <p:extLst>
      <p:ext uri="{BB962C8B-B14F-4D97-AF65-F5344CB8AC3E}">
        <p14:creationId xmlns:p14="http://schemas.microsoft.com/office/powerpoint/2010/main" val="334339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Ларионова Ольга </a:t>
            </a:r>
            <a:r>
              <a:rPr lang="ru-RU" b="1" dirty="0" err="1" smtClean="0"/>
              <a:t>Прокофьевна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Ларионова Ольга </a:t>
            </a:r>
            <a:r>
              <a:rPr lang="ru-RU" b="1" dirty="0" err="1"/>
              <a:t>Прокофьевна</a:t>
            </a:r>
            <a:r>
              <a:rPr lang="ru-RU" dirty="0"/>
              <a:t>, 1878 г. </a:t>
            </a:r>
            <a:r>
              <a:rPr lang="ru-RU" dirty="0" err="1"/>
              <a:t>рожд</a:t>
            </a:r>
            <a:r>
              <a:rPr lang="ru-RU" dirty="0"/>
              <a:t>., уроженка и жительница г. Белозерск, русская, беспартийная, "активная церковница".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к высшей мере наказания (за "участие в контрреволюционной повстанческой организации церковников - в антисоветском духе обрабатывала женщин").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475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Молочникова</a:t>
            </a:r>
            <a:r>
              <a:rPr lang="ru-RU" b="1" dirty="0" smtClean="0"/>
              <a:t> Анна Вячеславовна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Молочникова</a:t>
            </a:r>
            <a:r>
              <a:rPr lang="ru-RU" b="1" dirty="0"/>
              <a:t> Анна Вячеславовна</a:t>
            </a:r>
            <a:r>
              <a:rPr lang="ru-RU" dirty="0"/>
              <a:t>, 1897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Лжево</a:t>
            </a:r>
            <a:r>
              <a:rPr lang="ru-RU" dirty="0"/>
              <a:t> </a:t>
            </a:r>
            <a:r>
              <a:rPr lang="ru-RU" dirty="0" err="1"/>
              <a:t>Усть</a:t>
            </a:r>
            <a:r>
              <a:rPr lang="ru-RU" dirty="0"/>
              <a:t>-Кубинского р-на Северной обл., русская, беспартийная, монахиня, проживала: г. Белозерск, в церковной сторожке.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20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1192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Орехова Наталья </a:t>
            </a:r>
            <a:r>
              <a:rPr lang="ru-RU" b="1" dirty="0" err="1" smtClean="0"/>
              <a:t>Тигриевна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Орехова Наталья </a:t>
            </a:r>
            <a:r>
              <a:rPr lang="ru-RU" b="1" dirty="0" err="1"/>
              <a:t>Тигриевна</a:t>
            </a:r>
            <a:r>
              <a:rPr lang="ru-RU" dirty="0"/>
              <a:t>, 1881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Устково</a:t>
            </a:r>
            <a:r>
              <a:rPr lang="ru-RU" dirty="0"/>
              <a:t> Кирилловского р-на Ленин.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 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2279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Огвоздина</a:t>
            </a:r>
            <a:r>
              <a:rPr lang="ru-RU" b="1" dirty="0" smtClean="0"/>
              <a:t> </a:t>
            </a:r>
            <a:r>
              <a:rPr lang="ru-RU" b="1" dirty="0"/>
              <a:t>Александра Александровна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Огвоздина</a:t>
            </a:r>
            <a:r>
              <a:rPr lang="ru-RU" dirty="0"/>
              <a:t> Александра Александровна, 1883 г. р., уроженка г. Белозерск, русская, беспартийная, монахиня, проживала: г. Кириллов. Арестована 30 сентября 1937 г. Особой тройкой УНКВД ЛО 22 октября 1937 г. приговорена по ст. ст. 58-10-11 УК РСФСР (за "участие в контрреволюционной организации церковников") к высшей мере наказания. Расстреляна в г. Ленинград 30 октября 1937 г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2"/>
              </a:rPr>
              <a:t>http://visz.nlr.ru/person/show/6599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75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Покровская Мария Федоровна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Мария Федоровна Покровская</a:t>
            </a:r>
            <a:r>
              <a:rPr lang="ru-RU" dirty="0"/>
              <a:t>, руководитель </a:t>
            </a:r>
            <a:r>
              <a:rPr lang="ru-RU" dirty="0" err="1"/>
              <a:t>сестричества</a:t>
            </a:r>
            <a:r>
              <a:rPr lang="ru-RU" dirty="0"/>
              <a:t> в селе Богородском. Осуждены по групповому делу </a:t>
            </a:r>
            <a:r>
              <a:rPr lang="ru-RU" dirty="0">
                <a:hlinkClick r:id="rId2"/>
              </a:rPr>
              <a:t>епископа Череповецкого </a:t>
            </a:r>
            <a:r>
              <a:rPr lang="ru-RU" dirty="0" err="1">
                <a:hlinkClick r:id="rId2"/>
              </a:rPr>
              <a:t>Макария</a:t>
            </a:r>
            <a:r>
              <a:rPr lang="ru-RU" dirty="0">
                <a:hlinkClick r:id="rId2"/>
              </a:rPr>
              <a:t> (</a:t>
            </a:r>
            <a:r>
              <a:rPr lang="ru-RU" dirty="0" err="1">
                <a:hlinkClick r:id="rId2"/>
              </a:rPr>
              <a:t>Опоцкого</a:t>
            </a:r>
            <a:r>
              <a:rPr lang="ru-RU" dirty="0">
                <a:hlinkClick r:id="rId2"/>
              </a:rPr>
              <a:t>)</a:t>
            </a:r>
            <a:r>
              <a:rPr lang="ru-RU" dirty="0"/>
              <a:t> (25.06.1926 г.). </a:t>
            </a:r>
            <a:r>
              <a:rPr lang="ru-RU" dirty="0" smtClean="0"/>
              <a:t>Приговорена </a:t>
            </a:r>
            <a:r>
              <a:rPr lang="ru-RU" dirty="0"/>
              <a:t>к 3 годам ссылки. После отбывания наказания проживала в Галиче, где в 1937 году  повторно подверглась репрессиям. </a:t>
            </a:r>
            <a:r>
              <a:rPr lang="ru-RU" i="1" dirty="0"/>
              <a:t> Мария Федоровна Покровская</a:t>
            </a:r>
            <a:r>
              <a:rPr lang="ru-RU" dirty="0"/>
              <a:t>, руководитель </a:t>
            </a:r>
            <a:r>
              <a:rPr lang="ru-RU" dirty="0" err="1"/>
              <a:t>сестричества</a:t>
            </a:r>
            <a:r>
              <a:rPr lang="ru-RU" dirty="0"/>
              <a:t> в селе Богородском. Приговорена к 3 годам ссылки. После отбывания наказания проживала в Галиче, где в 1937 году  повторно подверглась репрессиям. </a:t>
            </a:r>
          </a:p>
        </p:txBody>
      </p:sp>
    </p:spTree>
    <p:extLst>
      <p:ext uri="{BB962C8B-B14F-4D97-AF65-F5344CB8AC3E}">
        <p14:creationId xmlns:p14="http://schemas.microsoft.com/office/powerpoint/2010/main" val="24904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Игуменья Зосима (Рыбакова Екатерина </a:t>
            </a:r>
            <a:r>
              <a:rPr lang="ru-RU" b="1" dirty="0" err="1" smtClean="0"/>
              <a:t>Реокатовна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Рыбакова Екатерина </a:t>
            </a:r>
            <a:r>
              <a:rPr lang="ru-RU" b="1" dirty="0" err="1" smtClean="0"/>
              <a:t>Реокатовна</a:t>
            </a:r>
            <a:r>
              <a:rPr lang="ru-RU" dirty="0" smtClean="0"/>
              <a:t> (мать Зосима), 1887 г. </a:t>
            </a:r>
            <a:r>
              <a:rPr lang="ru-RU" dirty="0" err="1" smtClean="0"/>
              <a:t>рожд</a:t>
            </a:r>
            <a:r>
              <a:rPr lang="ru-RU" dirty="0" smtClean="0"/>
              <a:t>., уроженка д. </a:t>
            </a:r>
            <a:r>
              <a:rPr lang="ru-RU" dirty="0" err="1" smtClean="0"/>
              <a:t>Фомунино</a:t>
            </a:r>
            <a:r>
              <a:rPr lang="ru-RU" dirty="0" smtClean="0"/>
              <a:t> Кирилловского уезда Новгородской губ., русская, беспартийная, бывшая игуменья </a:t>
            </a:r>
            <a:r>
              <a:rPr lang="ru-RU" dirty="0" err="1" smtClean="0"/>
              <a:t>Горицкого</a:t>
            </a:r>
            <a:r>
              <a:rPr lang="ru-RU" dirty="0" smtClean="0"/>
              <a:t> Воскресенского монастыря, проживала: г. Белозерск Ленин. обл.</a:t>
            </a:r>
            <a:br>
              <a:rPr lang="ru-RU" dirty="0" smtClean="0"/>
            </a:br>
            <a:r>
              <a:rPr lang="ru-RU" dirty="0" smtClean="0"/>
              <a:t>Арестована 24 сентября 1937 г. (находилась дома под подпиской о невыезде).</a:t>
            </a:r>
            <a:br>
              <a:rPr lang="ru-RU" dirty="0" smtClean="0"/>
            </a:br>
            <a:r>
              <a:rPr lang="ru-RU" dirty="0" smtClean="0"/>
              <a:t>Особой «тройкой» при УНКВД ЛО 4 октября 1937 г. приговорена по ст. 58-10-11 УК РСФСР к высшей мере наказания.</a:t>
            </a:r>
            <a:br>
              <a:rPr lang="ru-RU" dirty="0" smtClean="0"/>
            </a:br>
            <a:r>
              <a:rPr lang="ru-RU" dirty="0" smtClean="0"/>
              <a:t>Расстреляна в г. Белозерске 14 октября 1937 г.  «ЛМ»-5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781" y="2193925"/>
            <a:ext cx="2770838" cy="4024313"/>
          </a:xfrm>
        </p:spPr>
      </p:pic>
    </p:spTree>
    <p:extLst>
      <p:ext uri="{BB962C8B-B14F-4D97-AF65-F5344CB8AC3E}">
        <p14:creationId xmlns:p14="http://schemas.microsoft.com/office/powerpoint/2010/main" val="36105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Александрова Евдокия Семеновна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Александрова Евдокия Семеновна</a:t>
            </a:r>
            <a:r>
              <a:rPr lang="ru-RU" dirty="0"/>
              <a:t>, 1903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Крутец</a:t>
            </a:r>
            <a:r>
              <a:rPr lang="ru-RU" dirty="0"/>
              <a:t> Кирилловского р-на Ленингр. обл., русская, беспартийная, монахиня, проживала на квартире совместно с бывшей </a:t>
            </a:r>
            <a:r>
              <a:rPr lang="ru-RU" dirty="0" err="1"/>
              <a:t>игуменией</a:t>
            </a:r>
            <a:r>
              <a:rPr lang="ru-RU" dirty="0"/>
              <a:t> Воскресенского </a:t>
            </a:r>
            <a:r>
              <a:rPr lang="ru-RU" dirty="0" err="1"/>
              <a:t>Горицкого</a:t>
            </a:r>
            <a:r>
              <a:rPr lang="ru-RU" dirty="0"/>
              <a:t> монастыря и еще двумя монахинями в Белозерске.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5611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Игуменья </a:t>
            </a:r>
            <a:r>
              <a:rPr lang="ru-RU" b="1" dirty="0"/>
              <a:t>Рафаила (Рогозина Екатерина Ивановна)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Рафаила </a:t>
            </a:r>
            <a:r>
              <a:rPr lang="ru-RU" dirty="0"/>
              <a:t>(Рогозина Екатерина Ивановна), 1876 г. </a:t>
            </a:r>
            <a:r>
              <a:rPr lang="ru-RU" dirty="0" err="1"/>
              <a:t>рожд</a:t>
            </a:r>
            <a:r>
              <a:rPr lang="ru-RU" dirty="0"/>
              <a:t>., последняя </a:t>
            </a:r>
            <a:r>
              <a:rPr lang="ru-RU" dirty="0" err="1"/>
              <a:t>игумения</a:t>
            </a:r>
            <a:r>
              <a:rPr lang="ru-RU" dirty="0"/>
              <a:t> </a:t>
            </a:r>
            <a:r>
              <a:rPr lang="ru-RU" dirty="0" err="1"/>
              <a:t>Парфеновского</a:t>
            </a:r>
            <a:r>
              <a:rPr lang="ru-RU" dirty="0"/>
              <a:t> Ново-Богородицкого монастыря. Из крестьян села </a:t>
            </a:r>
            <a:r>
              <a:rPr lang="ru-RU" dirty="0" err="1"/>
              <a:t>Шухобод</a:t>
            </a:r>
            <a:r>
              <a:rPr lang="ru-RU" dirty="0"/>
              <a:t> </a:t>
            </a:r>
            <a:r>
              <a:rPr lang="ru-RU" dirty="0" err="1"/>
              <a:t>Шухободской</a:t>
            </a:r>
            <a:r>
              <a:rPr lang="ru-RU" dirty="0"/>
              <a:t> вол. Череповецкого уезда. В 1889 г. поступила в </a:t>
            </a:r>
            <a:r>
              <a:rPr lang="ru-RU" dirty="0" err="1"/>
              <a:t>Каргопольский</a:t>
            </a:r>
            <a:r>
              <a:rPr lang="ru-RU" dirty="0"/>
              <a:t> монастырь </a:t>
            </a:r>
            <a:r>
              <a:rPr lang="ru-RU" dirty="0" err="1"/>
              <a:t>Олонецкой</a:t>
            </a:r>
            <a:r>
              <a:rPr lang="ru-RU" dirty="0"/>
              <a:t> губ., в 1899 г. переведена епархиальным начальством во вновь устраивавшуюся </a:t>
            </a:r>
            <a:r>
              <a:rPr lang="ru-RU" dirty="0" err="1"/>
              <a:t>Ладвинскую</a:t>
            </a:r>
            <a:r>
              <a:rPr lang="ru-RU" dirty="0"/>
              <a:t> </a:t>
            </a:r>
            <a:r>
              <a:rPr lang="ru-RU" dirty="0" err="1"/>
              <a:t>Боголюбскую</a:t>
            </a:r>
            <a:r>
              <a:rPr lang="ru-RU" dirty="0"/>
              <a:t> общину Петрозаводского уезда. В 1905 г. по своему желанию перешла в </a:t>
            </a:r>
            <a:r>
              <a:rPr lang="ru-RU" dirty="0" err="1"/>
              <a:t>Парфеновскую</a:t>
            </a:r>
            <a:r>
              <a:rPr lang="ru-RU" dirty="0"/>
              <a:t> общину, определена в число послушниц, в 1913 г. исполняла должность казначеи. 11 дек. 1916 г. приняла монашеский постриг. Стала преемницей умершей (после 1918 г.) </a:t>
            </a:r>
            <a:r>
              <a:rPr lang="ru-RU" dirty="0" err="1"/>
              <a:t>игумении</a:t>
            </a:r>
            <a:r>
              <a:rPr lang="ru-RU" dirty="0"/>
              <a:t> </a:t>
            </a:r>
            <a:r>
              <a:rPr lang="ru-RU" dirty="0" err="1" smtClean="0"/>
              <a:t>Руфины</a:t>
            </a:r>
            <a:r>
              <a:rPr lang="ru-RU" dirty="0" smtClean="0"/>
              <a:t>.</a:t>
            </a:r>
            <a:r>
              <a:rPr lang="ru-RU" dirty="0"/>
              <a:t> 9 октября 1937 г.  была арестована. В период следствия содержалась под стражей в Череповецкой тюрьме.  10 ноября 1937 г. тройкой при УНКВД СССР по Вологодской области по ст. 58-10, 58-11 УК РСФСР приговорена к расстрелу. В ноябре 1937 г. расстреляна.</a:t>
            </a:r>
          </a:p>
        </p:txBody>
      </p:sp>
    </p:spTree>
    <p:extLst>
      <p:ext uri="{BB962C8B-B14F-4D97-AF65-F5344CB8AC3E}">
        <p14:creationId xmlns:p14="http://schemas.microsoft.com/office/powerpoint/2010/main" val="19793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Преподобномученица</a:t>
            </a:r>
            <a:r>
              <a:rPr lang="ru-RU" b="1" dirty="0" smtClean="0"/>
              <a:t> </a:t>
            </a:r>
            <a:r>
              <a:rPr lang="ru-RU" b="1" dirty="0"/>
              <a:t>Серафима (</a:t>
            </a:r>
            <a:r>
              <a:rPr lang="ru-RU" b="1" dirty="0" err="1"/>
              <a:t>Сулимова</a:t>
            </a:r>
            <a:r>
              <a:rPr lang="ru-RU" b="1" dirty="0"/>
              <a:t>), игуменья </a:t>
            </a:r>
            <a:r>
              <a:rPr lang="ru-RU" b="1" dirty="0" err="1"/>
              <a:t>Ферапонтовская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Серафима (</a:t>
            </a:r>
            <a:r>
              <a:rPr lang="ru-RU" dirty="0" err="1"/>
              <a:t>Сулимова</a:t>
            </a:r>
            <a:r>
              <a:rPr lang="ru-RU" dirty="0"/>
              <a:t> Елизавета Николаевна), 1859–1918 гг., </a:t>
            </a:r>
            <a:r>
              <a:rPr lang="ru-RU" dirty="0" err="1"/>
              <a:t>преподобномученица</a:t>
            </a:r>
            <a:r>
              <a:rPr lang="ru-RU" dirty="0"/>
              <a:t>, </a:t>
            </a:r>
            <a:r>
              <a:rPr lang="ru-RU" dirty="0" err="1"/>
              <a:t>игумения</a:t>
            </a:r>
            <a:r>
              <a:rPr lang="ru-RU" dirty="0"/>
              <a:t> Ферапонтова монастыря родилась в г. Устюжне Череповецкого у. Новгородской </a:t>
            </a:r>
            <a:r>
              <a:rPr lang="ru-RU" dirty="0" err="1"/>
              <a:t>губ.в</a:t>
            </a:r>
            <a:r>
              <a:rPr lang="ru-RU" dirty="0"/>
              <a:t> купеческой семье. 17-ти лет поступила в Леушинский </a:t>
            </a:r>
            <a:r>
              <a:rPr lang="ru-RU" dirty="0" err="1"/>
              <a:t>Иоанно</a:t>
            </a:r>
            <a:r>
              <a:rPr lang="ru-RU" dirty="0"/>
              <a:t>-Предтеченский монастырь. В 1884 г. определена в число указных послушниц, была регентом монастырского хора. В 1893 г. командирована вместе с сестрой – монахиней Ниной в Санкт-Петербург для организации иноческой жизни на подворье Леушинского монастыря. Пострижена в монашество 15 марта 1901 г., наречена Серафимой. В 1902 г. </a:t>
            </a:r>
            <a:r>
              <a:rPr lang="ru-RU" dirty="0" err="1"/>
              <a:t>назначенаказначеей</a:t>
            </a:r>
            <a:r>
              <a:rPr lang="ru-RU" dirty="0"/>
              <a:t> Леушинского монастыря</a:t>
            </a:r>
            <a:r>
              <a:rPr lang="ru-RU" dirty="0" smtClean="0"/>
              <a:t>.</a:t>
            </a:r>
            <a:r>
              <a:rPr lang="ru-RU" dirty="0"/>
              <a:t> С возобновлением Ферапонтова монастыря командирована в 1905 г. для исполнения должности настоятельницы, с возведением в сан </a:t>
            </a:r>
            <a:r>
              <a:rPr lang="ru-RU" dirty="0" err="1"/>
              <a:t>игумении</a:t>
            </a:r>
            <a:r>
              <a:rPr lang="ru-RU" dirty="0"/>
              <a:t> (1906 г.) Матушка Серафима много внимания уделяла образованию и воспитанию детей из </a:t>
            </a:r>
            <a:r>
              <a:rPr lang="ru-RU" dirty="0" err="1"/>
              <a:t>Ферапонтовской</a:t>
            </a:r>
            <a:r>
              <a:rPr lang="ru-RU" dirty="0"/>
              <a:t> Слободы. С открытием обители начали действовать рукодельные классы для девочек, а в 1909 г. была построена женская церковно-приходская школа. Монастырь на свои средства ее содержал, кормил детей, шил для них школьную форму. </a:t>
            </a:r>
            <a:r>
              <a:rPr lang="ru-RU" dirty="0" err="1"/>
              <a:t>Игумения</a:t>
            </a:r>
            <a:r>
              <a:rPr lang="ru-RU" dirty="0"/>
              <a:t> много занималась благотворительностью. В 1909 г. награждена наперсным крестом</a:t>
            </a:r>
            <a:r>
              <a:rPr lang="ru-RU" dirty="0" smtClean="0"/>
              <a:t>.</a:t>
            </a:r>
            <a:r>
              <a:rPr lang="ru-RU" dirty="0"/>
              <a:t> С мая 1918 г. находилась под домашним арестом в Кириллове на монастырском подворье, в связи с инцидентом, произошедшим между прихожанами Ферапонтова монастыря и комиссией по составлению описей монастырских ценностей.</a:t>
            </a:r>
          </a:p>
        </p:txBody>
      </p:sp>
    </p:spTree>
    <p:extLst>
      <p:ext uri="{BB962C8B-B14F-4D97-AF65-F5344CB8AC3E}">
        <p14:creationId xmlns:p14="http://schemas.microsoft.com/office/powerpoint/2010/main" val="93690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Преподобномученица</a:t>
            </a:r>
            <a:r>
              <a:rPr lang="ru-RU" b="1" dirty="0" smtClean="0"/>
              <a:t> </a:t>
            </a:r>
            <a:r>
              <a:rPr lang="ru-RU" b="1" dirty="0"/>
              <a:t>Серафима (</a:t>
            </a:r>
            <a:r>
              <a:rPr lang="ru-RU" b="1" dirty="0" err="1"/>
              <a:t>Сулимова</a:t>
            </a:r>
            <a:r>
              <a:rPr lang="ru-RU" b="1" dirty="0"/>
              <a:t>), игуменья </a:t>
            </a:r>
            <a:r>
              <a:rPr lang="ru-RU" b="1" dirty="0" err="1"/>
              <a:t>Ферапонтовская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ru-RU" dirty="0"/>
              <a:t>15 сентября 1918 г. была расстреляна без суда и следствия в 2 верстах от Кириллова у горы Золотухи вместе с арестованным накануне епископом Кирилловским </a:t>
            </a:r>
            <a:r>
              <a:rPr lang="ru-RU" dirty="0" err="1"/>
              <a:t>Варсонофием</a:t>
            </a:r>
            <a:r>
              <a:rPr lang="ru-RU" dirty="0"/>
              <a:t> (Лебедевым) и четырьмя заложниками.</a:t>
            </a:r>
          </a:p>
          <a:p>
            <a:pPr fontAlgn="base"/>
            <a:r>
              <a:rPr lang="ru-RU" dirty="0"/>
              <a:t>Юбилейным Архиерейским Собором РПЦ 13–16 августа 2000 г. причислена к лику святых в сонме </a:t>
            </a:r>
            <a:r>
              <a:rPr lang="ru-RU" dirty="0" err="1"/>
              <a:t>новомучеников</a:t>
            </a:r>
            <a:r>
              <a:rPr lang="ru-RU" dirty="0"/>
              <a:t> и исповедников Российских для общецерковного почитания.</a:t>
            </a:r>
          </a:p>
          <a:p>
            <a:r>
              <a:rPr lang="en-US" dirty="0"/>
              <a:t>  h</a:t>
            </a:r>
            <a:r>
              <a:rPr lang="en-US" dirty="0">
                <a:hlinkClick r:id="rId2"/>
              </a:rPr>
              <a:t>ttp://www.hramzis.ru/life/15-09.php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494" y="2193925"/>
            <a:ext cx="2739411" cy="4024313"/>
          </a:xfrm>
        </p:spPr>
      </p:pic>
    </p:spTree>
    <p:extLst>
      <p:ext uri="{BB962C8B-B14F-4D97-AF65-F5344CB8AC3E}">
        <p14:creationId xmlns:p14="http://schemas.microsoft.com/office/powerpoint/2010/main" val="133238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Сукина Александра Алексеевна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Сукина Александра Алексеевна</a:t>
            </a:r>
            <a:r>
              <a:rPr lang="ru-RU" dirty="0"/>
              <a:t>, 1873 г. </a:t>
            </a:r>
            <a:r>
              <a:rPr lang="ru-RU" dirty="0" err="1"/>
              <a:t>рожд</a:t>
            </a:r>
            <a:r>
              <a:rPr lang="ru-RU" dirty="0"/>
              <a:t>., уроженка д. Есино </a:t>
            </a:r>
            <a:r>
              <a:rPr lang="ru-RU" dirty="0" err="1"/>
              <a:t>Шольского</a:t>
            </a:r>
            <a:r>
              <a:rPr lang="ru-RU" dirty="0"/>
              <a:t> р-на Ленингр. обл., русская, беспартийная, "активная церковница",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 </a:t>
            </a:r>
          </a:p>
        </p:txBody>
      </p:sp>
    </p:spTree>
    <p:extLst>
      <p:ext uri="{BB962C8B-B14F-4D97-AF65-F5344CB8AC3E}">
        <p14:creationId xmlns:p14="http://schemas.microsoft.com/office/powerpoint/2010/main" val="249689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/>
              <a:t>Сибирякова</a:t>
            </a:r>
            <a:r>
              <a:rPr lang="ru-RU" b="1" dirty="0"/>
              <a:t> Александра Федоровна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ru-RU" dirty="0" err="1"/>
              <a:t>Сибирякова</a:t>
            </a:r>
            <a:r>
              <a:rPr lang="ru-RU" dirty="0"/>
              <a:t> Александра Федоровна родилась в  1897 г. в д. Малый Дор </a:t>
            </a:r>
            <a:r>
              <a:rPr lang="ru-RU" dirty="0" err="1"/>
              <a:t>Николоторжского</a:t>
            </a:r>
            <a:r>
              <a:rPr lang="ru-RU" dirty="0"/>
              <a:t> с/с Кирилловского района Ленинградской области</a:t>
            </a:r>
            <a:r>
              <a:rPr lang="ru-RU" dirty="0" smtClean="0"/>
              <a:t>. Монахиня. </a:t>
            </a:r>
            <a:r>
              <a:rPr lang="ru-RU" dirty="0"/>
              <a:t>Проживала в г. Белозерске. Была арестована 24 сентября 1937 г. Особой тройкой УНКВД ЛО 4 октября 1937 г. приговорена по ст. ст. 58-10-11 УК РСФСР </a:t>
            </a:r>
            <a:r>
              <a:rPr lang="ru-RU" dirty="0" err="1"/>
              <a:t>РСФСР</a:t>
            </a:r>
            <a:r>
              <a:rPr lang="ru-RU" dirty="0"/>
              <a:t> (за «участие в контрреволюционной повстанческой организации церковников») к высшей мере наказания.</a:t>
            </a:r>
            <a:br>
              <a:rPr lang="ru-RU" dirty="0"/>
            </a:br>
            <a:r>
              <a:rPr lang="ru-RU" dirty="0"/>
              <a:t>Из обвинительного </a:t>
            </a:r>
            <a:r>
              <a:rPr lang="ru-RU" dirty="0" err="1"/>
              <a:t>заключения:»Обвиняется</a:t>
            </a:r>
            <a:r>
              <a:rPr lang="ru-RU" dirty="0"/>
              <a:t> в том, что будучи связана с участниками контрреволюционной организации церковников </a:t>
            </a:r>
            <a:r>
              <a:rPr lang="ru-RU" dirty="0" err="1"/>
              <a:t>Шолениновым</a:t>
            </a:r>
            <a:r>
              <a:rPr lang="ru-RU" dirty="0"/>
              <a:t>, Федотовским и бывшей игуменьей </a:t>
            </a:r>
            <a:r>
              <a:rPr lang="ru-RU" dirty="0" err="1" smtClean="0"/>
              <a:t>Воскресенско-Горицкого</a:t>
            </a:r>
            <a:r>
              <a:rPr lang="ru-RU" dirty="0"/>
              <a:t> </a:t>
            </a:r>
            <a:r>
              <a:rPr lang="ru-RU" dirty="0" smtClean="0"/>
              <a:t>монастыря </a:t>
            </a:r>
            <a:r>
              <a:rPr lang="ru-RU" dirty="0"/>
              <a:t>Рыбаковой, монахиней Жилиной, по их заданию принимала активное участие в контрреволюционных сборищах. Вела антисоветскую агитацию, направленную на подрыв мощи Советского Союза. Распространяла контрреволюционные провокационные слухи» (</a:t>
            </a:r>
            <a:r>
              <a:rPr lang="ru-RU" i="1" dirty="0">
                <a:hlinkClick r:id="rId2"/>
              </a:rPr>
              <a:t>Групповое дело</a:t>
            </a:r>
            <a:r>
              <a:rPr lang="ru-RU" dirty="0">
                <a:hlinkClick r:id="rId2"/>
              </a:rPr>
              <a:t> «Дело </a:t>
            </a:r>
            <a:r>
              <a:rPr lang="ru-RU" dirty="0" err="1">
                <a:hlinkClick r:id="rId2"/>
              </a:rPr>
              <a:t>Федотовского</a:t>
            </a:r>
            <a:r>
              <a:rPr lang="ru-RU" dirty="0">
                <a:hlinkClick r:id="rId2"/>
              </a:rPr>
              <a:t>, </a:t>
            </a:r>
            <a:r>
              <a:rPr lang="ru-RU" dirty="0" err="1">
                <a:hlinkClick r:id="rId2"/>
              </a:rPr>
              <a:t>Шоленинова</a:t>
            </a:r>
            <a:r>
              <a:rPr lang="ru-RU" dirty="0">
                <a:hlinkClick r:id="rId2"/>
              </a:rPr>
              <a:t> и др., </a:t>
            </a:r>
            <a:r>
              <a:rPr lang="ru-RU" dirty="0" err="1">
                <a:hlinkClick r:id="rId2"/>
              </a:rPr>
              <a:t>г.Белозерск</a:t>
            </a:r>
            <a:r>
              <a:rPr lang="ru-RU" dirty="0">
                <a:hlinkClick r:id="rId2"/>
              </a:rPr>
              <a:t>, 1937г.»</a:t>
            </a:r>
            <a:r>
              <a:rPr lang="ru-RU" dirty="0"/>
              <a:t>)</a:t>
            </a:r>
          </a:p>
          <a:p>
            <a:pPr fontAlgn="base"/>
            <a:r>
              <a:rPr lang="ru-RU" dirty="0"/>
              <a:t>Расстреляна в г. Ленинград 9 октября 1937 г.</a:t>
            </a:r>
          </a:p>
          <a:p>
            <a:pPr fontAlgn="base"/>
            <a:r>
              <a:rPr lang="ru-RU" dirty="0"/>
              <a:t>Место захоронения: Ленинградская область, </a:t>
            </a:r>
            <a:r>
              <a:rPr lang="ru-RU" dirty="0" err="1"/>
              <a:t>Левашовская</a:t>
            </a:r>
            <a:r>
              <a:rPr lang="ru-RU" dirty="0"/>
              <a:t> пустошь.</a:t>
            </a:r>
          </a:p>
          <a:p>
            <a:pPr fontAlgn="base"/>
            <a:r>
              <a:rPr lang="ru-RU" dirty="0"/>
              <a:t>Источник: </a:t>
            </a:r>
            <a:r>
              <a:rPr lang="ru-RU" dirty="0">
                <a:hlinkClick r:id="rId3"/>
              </a:rPr>
              <a:t>сайт ПСТГУ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12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Толмачева Глафира Алексеевна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Толмачева Глафира Алексеевна</a:t>
            </a:r>
            <a:r>
              <a:rPr lang="ru-RU" dirty="0"/>
              <a:t>, 1875 г. </a:t>
            </a:r>
            <a:r>
              <a:rPr lang="ru-RU" dirty="0" err="1"/>
              <a:t>рожд</a:t>
            </a:r>
            <a:r>
              <a:rPr lang="ru-RU" dirty="0"/>
              <a:t>., уроженка д. Есино </a:t>
            </a:r>
            <a:r>
              <a:rPr lang="ru-RU" dirty="0" err="1"/>
              <a:t>Шольского</a:t>
            </a:r>
            <a:r>
              <a:rPr lang="ru-RU" dirty="0"/>
              <a:t> р-на Ленин. обл., русская, беспартийная, портниха, "активная церковница",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3015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Федотова Мария Асафовна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Федотова Мария Асафовна</a:t>
            </a:r>
            <a:r>
              <a:rPr lang="ru-RU" dirty="0"/>
              <a:t>, 1885 г. </a:t>
            </a:r>
            <a:r>
              <a:rPr lang="ru-RU" dirty="0" err="1"/>
              <a:t>рожд</a:t>
            </a:r>
            <a:r>
              <a:rPr lang="ru-RU" dirty="0"/>
              <a:t>., уроженка д. </a:t>
            </a:r>
            <a:r>
              <a:rPr lang="ru-RU" dirty="0" err="1"/>
              <a:t>Преснецово</a:t>
            </a:r>
            <a:r>
              <a:rPr lang="ru-RU" dirty="0"/>
              <a:t> </a:t>
            </a:r>
            <a:r>
              <a:rPr lang="ru-RU" dirty="0" err="1"/>
              <a:t>Усть</a:t>
            </a:r>
            <a:r>
              <a:rPr lang="ru-RU" dirty="0"/>
              <a:t>-Кубинского р-на Северной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 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 УНКВД ЛО 4 октября 1937 г. приговорена по ст. 58-10-11 УК РСФСР </a:t>
            </a:r>
            <a:r>
              <a:rPr lang="ru-RU" dirty="0" err="1"/>
              <a:t>РСФСР</a:t>
            </a:r>
            <a:r>
              <a:rPr lang="ru-RU" dirty="0"/>
              <a:t>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14102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Филиппова Анна Алексеевна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Филиппова Анна Алексеевна</a:t>
            </a:r>
            <a:r>
              <a:rPr lang="ru-RU" dirty="0"/>
              <a:t>, 1882 г. </a:t>
            </a:r>
            <a:r>
              <a:rPr lang="ru-RU" dirty="0" err="1"/>
              <a:t>рожд</a:t>
            </a:r>
            <a:r>
              <a:rPr lang="ru-RU" dirty="0"/>
              <a:t>., уроженка с. </a:t>
            </a:r>
            <a:r>
              <a:rPr lang="ru-RU" dirty="0" err="1"/>
              <a:t>Буброво</a:t>
            </a:r>
            <a:r>
              <a:rPr lang="ru-RU" dirty="0"/>
              <a:t> Белозерского р-на Ленин.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58-10-11 УК РСФСР к высшей мере наказания (за "участие в контрреволюционной повстанческой организации церковников - занимаясь нищенством, ходила по колхозам, где вела </a:t>
            </a:r>
            <a:r>
              <a:rPr lang="ru-RU" dirty="0" err="1"/>
              <a:t>антиколхозную</a:t>
            </a:r>
            <a:r>
              <a:rPr lang="ru-RU" dirty="0"/>
              <a:t> агитацию, призывала уходить из колхозов").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5129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Чмутова</a:t>
            </a:r>
            <a:r>
              <a:rPr lang="ru-RU" b="1" dirty="0" smtClean="0"/>
              <a:t> Анна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Чмутова</a:t>
            </a:r>
            <a:r>
              <a:rPr lang="ru-RU" b="1" dirty="0"/>
              <a:t> Анна Ивановна</a:t>
            </a:r>
            <a:r>
              <a:rPr lang="ru-RU" dirty="0"/>
              <a:t>, 1881 г. </a:t>
            </a:r>
            <a:r>
              <a:rPr lang="ru-RU" dirty="0" err="1"/>
              <a:t>рожд</a:t>
            </a:r>
            <a:r>
              <a:rPr lang="ru-RU" dirty="0"/>
              <a:t>., уроженка и жительница г. Белозерска, русская, беспартийная, вдова городового, "активная церковница".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УК РСФСР (за "участие в контрреволюционной повстанческой организации церковников")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225430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Шитова Ольга </a:t>
            </a:r>
            <a:r>
              <a:rPr lang="ru-RU" b="1" dirty="0" err="1"/>
              <a:t>Феофановна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1885 г. р., уроженка д. Борисово </a:t>
            </a:r>
            <a:r>
              <a:rPr lang="ru-RU" dirty="0" err="1"/>
              <a:t>Федотораменского</a:t>
            </a:r>
            <a:r>
              <a:rPr lang="ru-RU" dirty="0"/>
              <a:t> с/с </a:t>
            </a:r>
            <a:r>
              <a:rPr lang="ru-RU" dirty="0" err="1"/>
              <a:t>Кадуйского</a:t>
            </a:r>
            <a:r>
              <a:rPr lang="ru-RU" dirty="0"/>
              <a:t> р-на Лен. обл., русская, беспартийная, монахиня, проживала: с. Горицы Кирилловского р-на Лен. обл. Арестована 21 сентября 1937 г. Особой тройкой УНКВД ЛО 22 октября 1937 г. приговорена по ст. ст. 58-10-11 УК РСФСР </a:t>
            </a:r>
            <a:r>
              <a:rPr lang="ru-RU" dirty="0" err="1"/>
              <a:t>РСФСР</a:t>
            </a:r>
            <a:r>
              <a:rPr lang="ru-RU" dirty="0"/>
              <a:t> (за «участие в контрреволюционной группе церковников») к высшей мере наказания. Расстреляна в г. Ленинград 30 октября 1937 г.</a:t>
            </a:r>
          </a:p>
        </p:txBody>
      </p:sp>
    </p:spTree>
    <p:extLst>
      <p:ext uri="{BB962C8B-B14F-4D97-AF65-F5344CB8AC3E}">
        <p14:creationId xmlns:p14="http://schemas.microsoft.com/office/powerpoint/2010/main" val="46928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Амосова Екатерина </a:t>
            </a:r>
            <a:r>
              <a:rPr lang="ru-RU" b="1" dirty="0" err="1"/>
              <a:t>Исаковна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Дата рождения: 1877 г</a:t>
            </a:r>
            <a:r>
              <a:rPr lang="ru-RU" dirty="0" smtClean="0"/>
              <a:t>.</a:t>
            </a:r>
            <a:r>
              <a:rPr lang="ru-RU" dirty="0"/>
              <a:t> Место рождения: дер. </a:t>
            </a:r>
            <a:r>
              <a:rPr lang="ru-RU" dirty="0" err="1"/>
              <a:t>Супруново</a:t>
            </a:r>
            <a:r>
              <a:rPr lang="ru-RU" dirty="0"/>
              <a:t> </a:t>
            </a:r>
            <a:r>
              <a:rPr lang="ru-RU" dirty="0" err="1"/>
              <a:t>Уломского</a:t>
            </a:r>
            <a:r>
              <a:rPr lang="ru-RU" dirty="0"/>
              <a:t> р-на Ленинградской </a:t>
            </a:r>
            <a:r>
              <a:rPr lang="ru-RU" dirty="0" err="1" smtClean="0"/>
              <a:t>обл.Монахиня</a:t>
            </a:r>
            <a:r>
              <a:rPr lang="ru-RU" dirty="0" smtClean="0"/>
              <a:t> Леушинского монастыря. </a:t>
            </a:r>
            <a:r>
              <a:rPr lang="ru-RU" dirty="0"/>
              <a:t>Место проживания: дер. </a:t>
            </a:r>
            <a:r>
              <a:rPr lang="ru-RU" dirty="0" err="1"/>
              <a:t>Леушино</a:t>
            </a:r>
            <a:r>
              <a:rPr lang="ru-RU" dirty="0"/>
              <a:t> </a:t>
            </a:r>
            <a:r>
              <a:rPr lang="ru-RU" dirty="0" err="1"/>
              <a:t>Мяксинского</a:t>
            </a:r>
            <a:r>
              <a:rPr lang="ru-RU" dirty="0"/>
              <a:t> р-на Ленинградской обл., Леушинский Монастырь</a:t>
            </a:r>
            <a:r>
              <a:rPr lang="ru-RU" dirty="0" smtClean="0"/>
              <a:t>.</a:t>
            </a:r>
            <a:r>
              <a:rPr lang="ru-RU" dirty="0"/>
              <a:t> 29 февраля 1932 г</a:t>
            </a:r>
            <a:r>
              <a:rPr lang="ru-RU" dirty="0" smtClean="0"/>
              <a:t>. арестована </a:t>
            </a:r>
            <a:r>
              <a:rPr lang="ru-RU" dirty="0" err="1"/>
              <a:t>Мяксинским</a:t>
            </a:r>
            <a:r>
              <a:rPr lang="ru-RU" dirty="0"/>
              <a:t> РО </a:t>
            </a:r>
            <a:r>
              <a:rPr lang="ru-RU" dirty="0" smtClean="0"/>
              <a:t>ОГПУ. </a:t>
            </a:r>
            <a:r>
              <a:rPr lang="ru-RU" dirty="0"/>
              <a:t>Обвинение: 58, п. 10 и 58, п. 11 УК </a:t>
            </a:r>
            <a:r>
              <a:rPr lang="ru-RU" dirty="0" smtClean="0"/>
              <a:t>РСФСР. </a:t>
            </a:r>
            <a:r>
              <a:rPr lang="ru-RU" dirty="0"/>
              <a:t>17 апреля 1932 г</a:t>
            </a:r>
            <a:r>
              <a:rPr lang="ru-RU" dirty="0" smtClean="0"/>
              <a:t>. осуждена </a:t>
            </a:r>
            <a:r>
              <a:rPr lang="ru-RU" dirty="0"/>
              <a:t>КОЛЛЕГИЕЙ ОГПУ В ЛВО</a:t>
            </a:r>
            <a:r>
              <a:rPr lang="ru-RU" dirty="0" smtClean="0"/>
              <a:t>.</a:t>
            </a:r>
            <a:r>
              <a:rPr lang="ru-RU" dirty="0"/>
              <a:t> Приговор: 3 года ссылки в Казахстан</a:t>
            </a:r>
            <a:r>
              <a:rPr lang="ru-RU" dirty="0" smtClean="0"/>
              <a:t>.</a:t>
            </a:r>
            <a:r>
              <a:rPr lang="ru-RU" dirty="0"/>
              <a:t> 12 сентября 1989 г</a:t>
            </a:r>
            <a:r>
              <a:rPr lang="ru-RU" dirty="0" smtClean="0"/>
              <a:t>. реабилитирована </a:t>
            </a:r>
            <a:r>
              <a:rPr lang="ru-RU" dirty="0"/>
              <a:t>прокуратурой Вологодской обл</a:t>
            </a:r>
            <a:r>
              <a:rPr lang="ru-RU" dirty="0" smtClean="0"/>
              <a:t>.</a:t>
            </a:r>
            <a:r>
              <a:rPr lang="ru-RU" dirty="0"/>
              <a:t> ПО УКАЗУ ПВС СССР ОТ 16.01.1989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>
                <a:hlinkClick r:id="rId2"/>
              </a:rPr>
              <a:t>http://base.memo.ru/person/show/1260101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0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Шитова </a:t>
            </a:r>
            <a:r>
              <a:rPr lang="ru-RU" b="1" dirty="0" err="1"/>
              <a:t>Апполинария</a:t>
            </a:r>
            <a:r>
              <a:rPr lang="ru-RU" b="1" dirty="0"/>
              <a:t> </a:t>
            </a:r>
            <a:r>
              <a:rPr lang="ru-RU" b="1" dirty="0" err="1"/>
              <a:t>Феофановна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1"/>
            <a:ext cx="10643260" cy="3956858"/>
          </a:xfrm>
        </p:spPr>
        <p:txBody>
          <a:bodyPr/>
          <a:lstStyle/>
          <a:p>
            <a:r>
              <a:rPr lang="ru-RU" dirty="0"/>
              <a:t>Шитова </a:t>
            </a:r>
            <a:r>
              <a:rPr lang="ru-RU" dirty="0" err="1"/>
              <a:t>Апполинария</a:t>
            </a:r>
            <a:r>
              <a:rPr lang="ru-RU" dirty="0"/>
              <a:t> </a:t>
            </a:r>
            <a:r>
              <a:rPr lang="ru-RU" dirty="0" err="1"/>
              <a:t>Феофановна</a:t>
            </a:r>
            <a:r>
              <a:rPr lang="ru-RU" dirty="0"/>
              <a:t>, 1870 г. р., уроженка д. Борисово </a:t>
            </a:r>
            <a:r>
              <a:rPr lang="ru-RU" dirty="0" err="1"/>
              <a:t>Федотораменского</a:t>
            </a:r>
            <a:r>
              <a:rPr lang="ru-RU" dirty="0"/>
              <a:t> с/с </a:t>
            </a:r>
            <a:r>
              <a:rPr lang="ru-RU" dirty="0" err="1"/>
              <a:t>Кадуйского</a:t>
            </a:r>
            <a:r>
              <a:rPr lang="ru-RU" dirty="0"/>
              <a:t> р-на Лен. обл., русская, беспартийная, монахиня, проживала: с. Горицы Кирилловского р-на Лен. обл. Арестована 30 сентября 1937 г. Особой тройкой УНКВД ЛО 22 октября 1937 г. приговорена по ст. ст. 58-10-11 УК РСФСР (за "участие в контрреволюционной группе церковников") к высшей мере наказания. Расстреляна в г. </a:t>
            </a:r>
            <a:r>
              <a:rPr lang="ru-RU" dirty="0" smtClean="0"/>
              <a:t>Ленинград 30 </a:t>
            </a:r>
            <a:r>
              <a:rPr lang="ru-RU" dirty="0"/>
              <a:t>октября 1937 г</a:t>
            </a:r>
            <a:r>
              <a:rPr lang="ru-RU" dirty="0" smtClean="0"/>
              <a:t>.</a:t>
            </a:r>
          </a:p>
          <a:p>
            <a:r>
              <a:rPr lang="en-US" dirty="0" smtClean="0">
                <a:hlinkClick r:id="rId2"/>
              </a:rPr>
              <a:t>http://visz.nlr.ru/person/show/7864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4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Шугина</a:t>
            </a:r>
            <a:r>
              <a:rPr lang="ru-RU" b="1" dirty="0" smtClean="0"/>
              <a:t> Клавдия Андреевна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Шугина</a:t>
            </a:r>
            <a:r>
              <a:rPr lang="ru-RU" b="1" dirty="0"/>
              <a:t> Клавдия Андреевна</a:t>
            </a:r>
            <a:r>
              <a:rPr lang="ru-RU" dirty="0"/>
              <a:t>, 1882 г. </a:t>
            </a:r>
            <a:r>
              <a:rPr lang="ru-RU" dirty="0" err="1"/>
              <a:t>рожд</a:t>
            </a:r>
            <a:r>
              <a:rPr lang="ru-RU" dirty="0"/>
              <a:t>., уроженка д. Жилино </a:t>
            </a:r>
            <a:r>
              <a:rPr lang="ru-RU" dirty="0" err="1"/>
              <a:t>Волокославинского</a:t>
            </a:r>
            <a:r>
              <a:rPr lang="ru-RU" dirty="0"/>
              <a:t> с/с Кирилловского р-на Ленин.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23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УК РСФСР к высшей мере наказания (за "участие в контрреволюционной повстанческой организации церковников - распространяла антисоветскую агитацию о неизбежной гибели </a:t>
            </a:r>
            <a:r>
              <a:rPr lang="ru-RU" dirty="0" err="1"/>
              <a:t>Соввласти</a:t>
            </a:r>
            <a:r>
              <a:rPr lang="ru-RU" dirty="0"/>
              <a:t> и развале колхозов").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Ленинграде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8919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Харюкова </a:t>
            </a:r>
            <a:r>
              <a:rPr lang="ru-RU" b="1" dirty="0" err="1"/>
              <a:t>Маремьяна</a:t>
            </a:r>
            <a:r>
              <a:rPr lang="ru-RU" b="1" dirty="0"/>
              <a:t> Григорьевна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родилась в 1873 г., </a:t>
            </a:r>
            <a:r>
              <a:rPr lang="ru-RU" dirty="0" err="1"/>
              <a:t>м.р</a:t>
            </a:r>
            <a:r>
              <a:rPr lang="ru-RU" dirty="0"/>
              <a:t>. - Вологодская обл., Череповецкий р-н, д. Сокольники; русская; б/п; крестьянка-единоличница, </a:t>
            </a:r>
            <a:r>
              <a:rPr lang="ru-RU" dirty="0" smtClean="0"/>
              <a:t>монахиня, председатель церковной двадцатки. </a:t>
            </a:r>
            <a:r>
              <a:rPr lang="ru-RU" dirty="0"/>
              <a:t>Проживала: Вологодская обл., Череповецкий р-н, д. Сокольники. Арестована 3 октября 1937 г. Приговорена: особая тройка при УНКВД по Ленинградской обл. 31 октября 1937 г., </a:t>
            </a:r>
            <a:r>
              <a:rPr lang="ru-RU" dirty="0" err="1"/>
              <a:t>обв</a:t>
            </a:r>
            <a:r>
              <a:rPr lang="ru-RU" dirty="0"/>
              <a:t>.: 58-10 УК РСФСР. Расстреляна 5 ноября 1937 г. Источник: Ленинградский мартиролог: 1937-1938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6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Бердяева Ольга Ивановна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Бердяева Ольга Ивановна</a:t>
            </a:r>
            <a:r>
              <a:rPr lang="ru-RU" dirty="0"/>
              <a:t>, 1883 г. </a:t>
            </a:r>
            <a:r>
              <a:rPr lang="ru-RU" dirty="0" err="1"/>
              <a:t>рожд</a:t>
            </a:r>
            <a:r>
              <a:rPr lang="ru-RU" dirty="0"/>
              <a:t>., уроженка с. Устье </a:t>
            </a:r>
            <a:r>
              <a:rPr lang="ru-RU" dirty="0" err="1"/>
              <a:t>Усть</a:t>
            </a:r>
            <a:r>
              <a:rPr lang="ru-RU" dirty="0"/>
              <a:t>-Кубинского р-на Северной обл., русская, беспартийная, монахиня, проживала: г. Белозерск.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Арестована 24 сентября 1937 г.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Особой «тройкой» при УНКВД ЛО 4 октября 1937 г. приговорена по ст. ст. 58-10-11 (за "участие в контрреволюционной повстанческой организации церковников") УК РСФСР к высшей мере наказания.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Расстреляна в г. Ленинград 9 октября 1937 г.  «ЛМ»-2</a:t>
            </a:r>
          </a:p>
        </p:txBody>
      </p:sp>
    </p:spTree>
    <p:extLst>
      <p:ext uri="{BB962C8B-B14F-4D97-AF65-F5344CB8AC3E}">
        <p14:creationId xmlns:p14="http://schemas.microsoft.com/office/powerpoint/2010/main" val="37215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Игуменья </a:t>
            </a:r>
            <a:r>
              <a:rPr lang="ru-RU" b="1" dirty="0"/>
              <a:t>Агния (Благовещенская)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2519" y="1690688"/>
            <a:ext cx="10641281" cy="486628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Благовещенская Анна Никитична; 28.11.1868 г., место рождения: погост </a:t>
            </a:r>
            <a:r>
              <a:rPr lang="ru-RU" dirty="0" err="1"/>
              <a:t>Досифеева</a:t>
            </a:r>
            <a:r>
              <a:rPr lang="ru-RU" dirty="0"/>
              <a:t> Пустынь </a:t>
            </a:r>
            <a:r>
              <a:rPr lang="ru-RU" dirty="0" err="1"/>
              <a:t>Мяксинской</a:t>
            </a:r>
            <a:r>
              <a:rPr lang="ru-RU" dirty="0"/>
              <a:t> волости Череповецкого уезда Новгородской губернии (в следственном деле указано другое место рождения — с. </a:t>
            </a:r>
            <a:r>
              <a:rPr lang="ru-RU" dirty="0" err="1"/>
              <a:t>Ольхово</a:t>
            </a:r>
            <a:r>
              <a:rPr lang="ru-RU" dirty="0"/>
              <a:t> Пустынского сельсовета </a:t>
            </a:r>
            <a:r>
              <a:rPr lang="ru-RU" dirty="0" err="1"/>
              <a:t>Мяксинского</a:t>
            </a:r>
            <a:r>
              <a:rPr lang="ru-RU" dirty="0"/>
              <a:t> района Череповецкой губернии) — 25.01.1938,  </a:t>
            </a:r>
            <a:r>
              <a:rPr lang="ru-RU" dirty="0" err="1"/>
              <a:t>г.Череповец</a:t>
            </a:r>
            <a:r>
              <a:rPr lang="ru-RU" dirty="0"/>
              <a:t>), последняя </a:t>
            </a:r>
            <a:r>
              <a:rPr lang="ru-RU" dirty="0" err="1"/>
              <a:t>игумения</a:t>
            </a:r>
            <a:r>
              <a:rPr lang="ru-RU" dirty="0"/>
              <a:t>  Леушинского </a:t>
            </a:r>
            <a:r>
              <a:rPr lang="ru-RU" dirty="0" err="1"/>
              <a:t>Иоанно</a:t>
            </a:r>
            <a:r>
              <a:rPr lang="ru-RU" dirty="0"/>
              <a:t>-Предтеченского  монастыря Новгородской губернии. Дочь причетника, грамоте обучалась в церковноприходской школе. 25 марта 1882 года поступила в Леушинский монастырь, 5 апреля 1891 года. определена в число послушниц, послушание проходила на клиросе и в рукодельной.  19 октября  1905 года по указу Новгородской духовной консистории Анна была пострижена в монашество с именем Агнии. В октябре  1906 года  удостоена награды «Благословение Священного Синода</a:t>
            </a:r>
            <a:r>
              <a:rPr lang="ru-RU" dirty="0" smtClean="0"/>
              <a:t>».</a:t>
            </a:r>
            <a:r>
              <a:rPr lang="ru-RU" dirty="0"/>
              <a:t> После кончины </a:t>
            </a:r>
            <a:r>
              <a:rPr lang="ru-RU" dirty="0" err="1"/>
              <a:t>игумении</a:t>
            </a:r>
            <a:r>
              <a:rPr lang="ru-RU" dirty="0"/>
              <a:t> Таисии ( янв. 1915) Агния была единогласно избрана сестрами настоятельницей. Определением </a:t>
            </a:r>
            <a:r>
              <a:rPr lang="ru-RU" dirty="0" err="1"/>
              <a:t>Свящ</a:t>
            </a:r>
            <a:r>
              <a:rPr lang="ru-RU" dirty="0"/>
              <a:t>. Синода от 17 июня 1915 г. она была утверждена в должности с возведением в сан </a:t>
            </a:r>
            <a:r>
              <a:rPr lang="ru-RU" dirty="0" err="1"/>
              <a:t>игумении</a:t>
            </a:r>
            <a:r>
              <a:rPr lang="ru-RU" dirty="0"/>
              <a:t>.  В 1922 г. Череповецким народным судом Агния  была приговорена к 5 годам высылки, в 1926 г. была осуждена по ст. 58-11 по постановлению коллегии ОГПУ. 29 </a:t>
            </a:r>
            <a:r>
              <a:rPr lang="ru-RU" dirty="0" err="1"/>
              <a:t>нояб</a:t>
            </a:r>
            <a:r>
              <a:rPr lang="ru-RU" dirty="0"/>
              <a:t>. 1937 г</a:t>
            </a:r>
            <a:r>
              <a:rPr lang="ru-RU" dirty="0" smtClean="0"/>
              <a:t>.</a:t>
            </a:r>
            <a:r>
              <a:rPr lang="ru-RU" dirty="0"/>
              <a:t> 8 дек. 1937 г. тройкой УНКВД по Вологодской обл. Агния была приговорена к высшей мере наказания — расстрелу. Приговор был приведен в исполнение 25 января 1938 г.</a:t>
            </a:r>
          </a:p>
        </p:txBody>
      </p:sp>
    </p:spTree>
    <p:extLst>
      <p:ext uri="{BB962C8B-B14F-4D97-AF65-F5344CB8AC3E}">
        <p14:creationId xmlns:p14="http://schemas.microsoft.com/office/powerpoint/2010/main" val="27230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Игуменья Агния (Благовещенская)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52" y="1532661"/>
            <a:ext cx="3353893" cy="4840600"/>
          </a:xfrm>
        </p:spPr>
      </p:pic>
      <p:pic>
        <p:nvPicPr>
          <p:cNvPr id="2050" name="Picture 2" descr="http://kanonizacia.cerkov.ru/files/2017/01/zNU0Ya-DzP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23" y="1770167"/>
            <a:ext cx="6157356" cy="484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9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Осуждены по групповому делу </a:t>
            </a:r>
            <a:r>
              <a:rPr lang="ru-RU" sz="2000" b="1" dirty="0" smtClean="0"/>
              <a:t>игуменьи </a:t>
            </a:r>
            <a:r>
              <a:rPr lang="ru-RU" sz="2000" b="1" dirty="0"/>
              <a:t>Леушинского монастыря </a:t>
            </a:r>
            <a:r>
              <a:rPr lang="ru-RU" sz="2000" b="1" dirty="0">
                <a:hlinkClick r:id="rId2"/>
              </a:rPr>
              <a:t>Агнии (Благовещенской)</a:t>
            </a:r>
            <a:r>
              <a:rPr lang="ru-RU" sz="2000" b="1" dirty="0"/>
              <a:t> (08.12.1937 г.)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base"/>
            <a:r>
              <a:rPr lang="ru-RU" i="1" dirty="0"/>
              <a:t>Проживали вместе с </a:t>
            </a:r>
            <a:r>
              <a:rPr lang="ru-RU" i="1" dirty="0" err="1"/>
              <a:t>игуменией</a:t>
            </a:r>
            <a:r>
              <a:rPr lang="ru-RU" i="1" dirty="0"/>
              <a:t> Агнией по адресу: ул. Кирилловская, 34:</a:t>
            </a:r>
            <a:endParaRPr lang="ru-RU" dirty="0"/>
          </a:p>
          <a:p>
            <a:pPr fontAlgn="base"/>
            <a:r>
              <a:rPr lang="ru-RU" dirty="0"/>
              <a:t>1.</a:t>
            </a:r>
            <a:r>
              <a:rPr lang="ru-RU" b="1" dirty="0"/>
              <a:t>Монахиня Никодима (Чернышева </a:t>
            </a:r>
            <a:r>
              <a:rPr lang="ru-RU" b="1" dirty="0" err="1"/>
              <a:t>Иулиания</a:t>
            </a:r>
            <a:r>
              <a:rPr lang="ru-RU" b="1" dirty="0"/>
              <a:t> Архиповна)</a:t>
            </a:r>
            <a:r>
              <a:rPr lang="ru-RU" dirty="0"/>
              <a:t>. Сестра архимандрита Иосифа (Чернышева).</a:t>
            </a:r>
          </a:p>
          <a:p>
            <a:pPr fontAlgn="base"/>
            <a:r>
              <a:rPr lang="ru-RU" dirty="0"/>
              <a:t>2.</a:t>
            </a:r>
            <a:r>
              <a:rPr lang="ru-RU" b="1" dirty="0"/>
              <a:t>Послушница Зинаида Никитична Благовещенская</a:t>
            </a:r>
            <a:r>
              <a:rPr lang="ru-RU" dirty="0"/>
              <a:t>. Сестра </a:t>
            </a:r>
            <a:r>
              <a:rPr lang="ru-RU" dirty="0" err="1"/>
              <a:t>игумении</a:t>
            </a:r>
            <a:r>
              <a:rPr lang="ru-RU" dirty="0"/>
              <a:t> Агнии. Приговорена к 10 годам лагерей.</a:t>
            </a:r>
          </a:p>
          <a:p>
            <a:pPr fontAlgn="base"/>
            <a:r>
              <a:rPr lang="ru-RU" i="1" dirty="0"/>
              <a:t>Проживали по другим адресам:</a:t>
            </a:r>
            <a:endParaRPr lang="ru-RU" dirty="0"/>
          </a:p>
          <a:p>
            <a:pPr fontAlgn="base"/>
            <a:r>
              <a:rPr lang="ru-RU" dirty="0"/>
              <a:t>1</a:t>
            </a:r>
            <a:r>
              <a:rPr lang="ru-RU" b="1" dirty="0"/>
              <a:t>.Монахиня Капитолина (Богданова Домна Осиповна)</a:t>
            </a:r>
            <a:r>
              <a:rPr lang="ru-RU" dirty="0"/>
              <a:t>. Проживала по адресу: ул. Детская, 60-Б.</a:t>
            </a:r>
          </a:p>
          <a:p>
            <a:pPr fontAlgn="base"/>
            <a:r>
              <a:rPr lang="ru-RU" dirty="0"/>
              <a:t>2</a:t>
            </a:r>
            <a:r>
              <a:rPr lang="ru-RU" b="1" dirty="0"/>
              <a:t>.Монахиня Херувима (Горская Лидия Карловна)</a:t>
            </a:r>
            <a:r>
              <a:rPr lang="ru-RU" dirty="0"/>
              <a:t>. Проживала по адресу: ул. Детская, 60-Б.</a:t>
            </a:r>
          </a:p>
          <a:p>
            <a:pPr fontAlgn="base"/>
            <a:r>
              <a:rPr lang="ru-RU" dirty="0"/>
              <a:t>3</a:t>
            </a:r>
            <a:r>
              <a:rPr lang="ru-RU" b="1" dirty="0"/>
              <a:t>.Монахиня </a:t>
            </a:r>
            <a:r>
              <a:rPr lang="ru-RU" b="1" dirty="0" err="1"/>
              <a:t>Фомаида</a:t>
            </a:r>
            <a:r>
              <a:rPr lang="ru-RU" b="1" dirty="0"/>
              <a:t> (Горячева Павла Терентьевна)</a:t>
            </a:r>
            <a:r>
              <a:rPr lang="ru-RU" dirty="0"/>
              <a:t>. Проживала в селе </a:t>
            </a:r>
            <a:r>
              <a:rPr lang="ru-RU" dirty="0" err="1"/>
              <a:t>Данское</a:t>
            </a:r>
            <a:r>
              <a:rPr lang="ru-RU" dirty="0"/>
              <a:t> (ныне г. Череповец).</a:t>
            </a:r>
          </a:p>
          <a:p>
            <a:pPr fontAlgn="base"/>
            <a:r>
              <a:rPr lang="ru-RU" dirty="0"/>
              <a:t>4</a:t>
            </a:r>
            <a:r>
              <a:rPr lang="ru-RU" b="1" dirty="0"/>
              <a:t>.Монахиня Анна (Акиндинова Анастасия Ивановна)</a:t>
            </a:r>
            <a:r>
              <a:rPr lang="ru-RU" dirty="0"/>
              <a:t>, псаломщик Благовещенской церкви. Проживала по адресу: ул. Пролетарская, 121.</a:t>
            </a:r>
          </a:p>
          <a:p>
            <a:pPr fontAlgn="base"/>
            <a:r>
              <a:rPr lang="ru-RU" dirty="0"/>
              <a:t>5</a:t>
            </a:r>
            <a:r>
              <a:rPr lang="ru-RU" b="1" dirty="0"/>
              <a:t>.Послушница Татьяна Алексеевна Васильева</a:t>
            </a:r>
            <a:r>
              <a:rPr lang="ru-RU" dirty="0"/>
              <a:t>. Проживала по адресу: ул. Кирилловская, 30.</a:t>
            </a:r>
          </a:p>
          <a:p>
            <a:pPr fontAlgn="base"/>
            <a:r>
              <a:rPr lang="ru-RU" dirty="0"/>
              <a:t>6</a:t>
            </a:r>
            <a:r>
              <a:rPr lang="ru-RU" b="1" dirty="0"/>
              <a:t>.Монахиня </a:t>
            </a:r>
            <a:r>
              <a:rPr lang="ru-RU" b="1" dirty="0" err="1"/>
              <a:t>Севастиана</a:t>
            </a:r>
            <a:r>
              <a:rPr lang="ru-RU" b="1" dirty="0"/>
              <a:t> (Богданова Александра)</a:t>
            </a:r>
            <a:r>
              <a:rPr lang="ru-RU" dirty="0"/>
              <a:t>. Осуждена 8 декабря 1932 г. Проживала по адресу: ул. Труда, 96.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Монахиня Кирилла (Афоничева </a:t>
            </a:r>
            <a:r>
              <a:rPr lang="ru-RU" b="1" dirty="0" err="1"/>
              <a:t>Феоктиста</a:t>
            </a:r>
            <a:r>
              <a:rPr lang="ru-RU" b="1" dirty="0"/>
              <a:t> Никифоровна)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Родилась 9 ноября 1887 года в семье крестьянина деревни </a:t>
            </a:r>
            <a:r>
              <a:rPr lang="ru-RU" dirty="0" err="1"/>
              <a:t>Карманицы</a:t>
            </a:r>
            <a:r>
              <a:rPr lang="ru-RU" dirty="0"/>
              <a:t> </a:t>
            </a:r>
            <a:r>
              <a:rPr lang="ru-RU" dirty="0" err="1"/>
              <a:t>Шухободской</a:t>
            </a:r>
            <a:r>
              <a:rPr lang="ru-RU" dirty="0"/>
              <a:t> волости Череповецкого уезда.  Родная сестра послушницы </a:t>
            </a:r>
            <a:r>
              <a:rPr lang="ru-RU" dirty="0" err="1"/>
              <a:t>Парфеновского</a:t>
            </a:r>
            <a:r>
              <a:rPr lang="ru-RU" dirty="0"/>
              <a:t> монастыря </a:t>
            </a:r>
            <a:r>
              <a:rPr lang="ru-RU" dirty="0" err="1"/>
              <a:t>Параскевы</a:t>
            </a:r>
            <a:r>
              <a:rPr lang="ru-RU" dirty="0"/>
              <a:t> Никифоровны Афоничевой. Окончила сельскую школу. 5 февраля 1905 года поступила в </a:t>
            </a:r>
            <a:r>
              <a:rPr lang="ru-RU" dirty="0" err="1"/>
              <a:t>Парфеновский</a:t>
            </a:r>
            <a:r>
              <a:rPr lang="ru-RU" dirty="0"/>
              <a:t> монастырь. 15 ноября 1905 года  была включена в число послушниц. 30 января (12 февраля) 1922 года епископом Кирилловским Тихоном (Тихомировым) пострижена в монашество с именем Кирилла. Послушания проходила по назначению. Являлась последовательницей епископа Череповецкого </a:t>
            </a:r>
            <a:r>
              <a:rPr lang="ru-RU" dirty="0" err="1"/>
              <a:t>Макария</a:t>
            </a:r>
            <a:r>
              <a:rPr lang="ru-RU" dirty="0"/>
              <a:t> (</a:t>
            </a:r>
            <a:r>
              <a:rPr lang="ru-RU" dirty="0" err="1"/>
              <a:t>Опоцкого</a:t>
            </a:r>
            <a:r>
              <a:rPr lang="ru-RU" dirty="0"/>
              <a:t>). В 1926г. вступила в «Религиозно-Трудовое братство», созданное ее духовным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руководителем епископом </a:t>
            </a:r>
            <a:r>
              <a:rPr lang="ru-RU" dirty="0" err="1"/>
              <a:t>Макарием</a:t>
            </a:r>
            <a:r>
              <a:rPr lang="ru-RU" dirty="0"/>
              <a:t> (</a:t>
            </a:r>
            <a:r>
              <a:rPr lang="ru-RU" dirty="0" err="1"/>
              <a:t>Опоцким</a:t>
            </a:r>
            <a:r>
              <a:rPr lang="ru-RU" dirty="0"/>
              <a:t>) в Череповецком районе, и была членом братства до ареста епископа в 1927г. После закрытия </a:t>
            </a:r>
            <a:r>
              <a:rPr lang="ru-RU" dirty="0" err="1"/>
              <a:t>Парфеновского</a:t>
            </a:r>
            <a:r>
              <a:rPr lang="ru-RU" dirty="0"/>
              <a:t> монастыря переехала к владыке в Новгород. Отбыв ссылку, епископ </a:t>
            </a:r>
            <a:r>
              <a:rPr lang="ru-RU" dirty="0" err="1"/>
              <a:t>Макарий</a:t>
            </a:r>
            <a:r>
              <a:rPr lang="ru-RU" dirty="0"/>
              <a:t> переехал в Новгород. Туда же переехала в 1928 г. и </a:t>
            </a:r>
            <a:r>
              <a:rPr lang="ru-RU" dirty="0" err="1"/>
              <a:t>Феоктиста</a:t>
            </a:r>
            <a:r>
              <a:rPr lang="ru-RU" dirty="0"/>
              <a:t> Никифоровна, и </a:t>
            </a:r>
            <a:r>
              <a:rPr lang="ru-RU" dirty="0" err="1"/>
              <a:t>послелилась</a:t>
            </a:r>
            <a:r>
              <a:rPr lang="ru-RU" dirty="0"/>
              <a:t> по адресу: Новгород, ул.Советская,7. В 1933 году проживала в Новгороде, числилась портнихой.</a:t>
            </a:r>
          </a:p>
        </p:txBody>
      </p:sp>
    </p:spTree>
    <p:extLst>
      <p:ext uri="{BB962C8B-B14F-4D97-AF65-F5344CB8AC3E}">
        <p14:creationId xmlns:p14="http://schemas.microsoft.com/office/powerpoint/2010/main" val="175783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167</TotalTime>
  <Words>1927</Words>
  <Application>Microsoft Office PowerPoint</Application>
  <PresentationFormat>Широкоэкранный</PresentationFormat>
  <Paragraphs>104</Paragraphs>
  <Slides>42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5" baseType="lpstr">
      <vt:lpstr>Arial</vt:lpstr>
      <vt:lpstr>Century Gothic</vt:lpstr>
      <vt:lpstr>След самолета</vt:lpstr>
      <vt:lpstr>Женщины за веру во Христа пострадавшие…</vt:lpstr>
      <vt:lpstr>Акимова Ксения Григорьевна</vt:lpstr>
      <vt:lpstr>Александрова Евдокия Семеновна</vt:lpstr>
      <vt:lpstr>Амосова Екатерина Исаковна </vt:lpstr>
      <vt:lpstr>Бердяева Ольга Ивановна</vt:lpstr>
      <vt:lpstr>Игуменья Агния (Благовещенская) </vt:lpstr>
      <vt:lpstr>Игуменья Агния (Благовещенская) </vt:lpstr>
      <vt:lpstr>Осуждены по групповому делу игуменьи Леушинского монастыря Агнии (Благовещенской) (08.12.1937 г.)</vt:lpstr>
      <vt:lpstr>Монахиня Кирилла (Афоничева Феоктиста Никифоровна)</vt:lpstr>
      <vt:lpstr>Монахиня Кирилла (Афоничева Феоктиста Никифоровна) </vt:lpstr>
      <vt:lpstr>Богословская Анастасия Николаевна </vt:lpstr>
      <vt:lpstr>Мученица Анна Демидова</vt:lpstr>
      <vt:lpstr>Бусарова Анна Васильевна</vt:lpstr>
      <vt:lpstr>Волганова Клавдия Матвеевна</vt:lpstr>
      <vt:lpstr>Грибкова Анна Ивановна</vt:lpstr>
      <vt:lpstr>Живулина Анна Петровна</vt:lpstr>
      <vt:lpstr>Захарова Мария Долматьевна</vt:lpstr>
      <vt:lpstr>Калякина Анна Тимофеевна</vt:lpstr>
      <vt:lpstr>Комова Павла Ивановна</vt:lpstr>
      <vt:lpstr>Копылова Анна Владимировна</vt:lpstr>
      <vt:lpstr>Монахиня Анна (Кочегарова Агриппина Яковлевна)</vt:lpstr>
      <vt:lpstr>Круглова Клавдия Михайловна</vt:lpstr>
      <vt:lpstr>Кукушкина Анна Федоровна</vt:lpstr>
      <vt:lpstr>Ларионова Ольга Прокофьевна</vt:lpstr>
      <vt:lpstr>Молочникова Анна Вячеславовна</vt:lpstr>
      <vt:lpstr>Орехова Наталья Тигриевна</vt:lpstr>
      <vt:lpstr> Огвоздина Александра Александровна </vt:lpstr>
      <vt:lpstr>Покровская Мария Федоровна</vt:lpstr>
      <vt:lpstr>Игуменья Зосима (Рыбакова Екатерина Реокатовна)</vt:lpstr>
      <vt:lpstr> Игуменья Рафаила (Рогозина Екатерина Ивановна) </vt:lpstr>
      <vt:lpstr> Преподобномученица Серафима (Сулимова), игуменья Ферапонтовская </vt:lpstr>
      <vt:lpstr> Преподобномученица Серафима (Сулимова), игуменья Ферапонтовская </vt:lpstr>
      <vt:lpstr>Сукина Александра Алексеевна</vt:lpstr>
      <vt:lpstr> Сибирякова Александра Федоровна </vt:lpstr>
      <vt:lpstr>Толмачева Глафира Алексеевна</vt:lpstr>
      <vt:lpstr>Федотова Мария Асафовна</vt:lpstr>
      <vt:lpstr>Филиппова Анна Алексеевна</vt:lpstr>
      <vt:lpstr>Чмутова Анна Ивановна</vt:lpstr>
      <vt:lpstr>Шитова Ольга Феофановна </vt:lpstr>
      <vt:lpstr> Шитова Апполинария Феофановна </vt:lpstr>
      <vt:lpstr>Шугина Клавдия Андреевна</vt:lpstr>
      <vt:lpstr> Харюкова Маремьяна Григорьевна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25</cp:revision>
  <dcterms:created xsi:type="dcterms:W3CDTF">2019-05-08T16:00:31Z</dcterms:created>
  <dcterms:modified xsi:type="dcterms:W3CDTF">2022-09-18T12:42:50Z</dcterms:modified>
</cp:coreProperties>
</file>