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9" r:id="rId5"/>
    <p:sldId id="262" r:id="rId6"/>
    <p:sldId id="279" r:id="rId7"/>
    <p:sldId id="294" r:id="rId8"/>
    <p:sldId id="295" r:id="rId9"/>
    <p:sldId id="297" r:id="rId10"/>
    <p:sldId id="298" r:id="rId11"/>
    <p:sldId id="282" r:id="rId12"/>
    <p:sldId id="283" r:id="rId13"/>
    <p:sldId id="287" r:id="rId14"/>
    <p:sldId id="299" r:id="rId15"/>
    <p:sldId id="293" r:id="rId16"/>
    <p:sldId id="259" r:id="rId17"/>
    <p:sldId id="291" r:id="rId18"/>
    <p:sldId id="292" r:id="rId19"/>
    <p:sldId id="25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94660"/>
  </p:normalViewPr>
  <p:slideViewPr>
    <p:cSldViewPr snapToGrid="0">
      <p:cViewPr>
        <p:scale>
          <a:sx n="76" d="100"/>
          <a:sy n="76" d="100"/>
        </p:scale>
        <p:origin x="-47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6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7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3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6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3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4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6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7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59A8-26A8-4EF8-A0FD-1F23F52FCDAD}" type="datetimeFigureOut">
              <a:rPr lang="ru-RU" smtClean="0"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F226-BBFF-49EF-B2C9-BD795476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3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archia.ru/db/text/83821.html" TargetMode="External"/><Relationship Id="rId7" Type="http://schemas.openxmlformats.org/officeDocument/2006/relationships/hyperlink" Target="https://days.pravoslavie.ru/Life/life4330.htm" TargetMode="External"/><Relationship Id="rId2" Type="http://schemas.openxmlformats.org/officeDocument/2006/relationships/hyperlink" Target="https://azbyka.ru/days/ikona-odigitrija-ustjuzhenska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g-m.ru/articles/4-2009-25/vozvrashchenie-natsionalnoi-svyatyni" TargetMode="External"/><Relationship Id="rId5" Type="http://schemas.openxmlformats.org/officeDocument/2006/relationships/hyperlink" Target="https://drevo-info.ru/articles/13472.html" TargetMode="External"/><Relationship Id="rId4" Type="http://schemas.openxmlformats.org/officeDocument/2006/relationships/hyperlink" Target="https://expertmus.livejournal.com/8374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Икона </a:t>
            </a:r>
            <a:r>
              <a:rPr lang="ru-RU" dirty="0" smtClean="0"/>
              <a:t>Пре­свя­той Богородицы </a:t>
            </a:r>
            <a:r>
              <a:rPr lang="ru-RU" dirty="0"/>
              <a:t>«Одигитрия» </a:t>
            </a:r>
            <a:r>
              <a:rPr lang="ru-RU" dirty="0" err="1"/>
              <a:t>Устюженская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28 июля/10 августа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89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Испытание Богоматери водой обличения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0595" y="1347536"/>
            <a:ext cx="4669752" cy="53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Видение </a:t>
            </a:r>
            <a:r>
              <a:rPr lang="ru-RU" dirty="0" err="1"/>
              <a:t>Саломеи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008" y="1475873"/>
            <a:ext cx="4560676" cy="519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Богоматерь </a:t>
            </a:r>
            <a:r>
              <a:rPr lang="ru-RU" dirty="0" err="1"/>
              <a:t>Боголюбская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482" y="1443789"/>
            <a:ext cx="4914939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Моление Богоматери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765" t="18606" r="29900" b="33683"/>
          <a:stretch/>
        </p:blipFill>
        <p:spPr bwMode="auto">
          <a:xfrm>
            <a:off x="4195863" y="1841666"/>
            <a:ext cx="4113947" cy="4912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98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704" y="365126"/>
            <a:ext cx="9942095" cy="645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Смертное </a:t>
            </a:r>
            <a:r>
              <a:rPr lang="ru-RU" dirty="0" err="1"/>
              <a:t>Благовестие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0303" y="1352358"/>
            <a:ext cx="4639929" cy="51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Прощание Богоматери с женами иерусалимскими перед Успением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21" t="18100" r="28638" b="30236"/>
          <a:stretch/>
        </p:blipFill>
        <p:spPr>
          <a:xfrm>
            <a:off x="3657600" y="1828799"/>
            <a:ext cx="4315326" cy="49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</a:t>
            </a:r>
            <a:r>
              <a:rPr lang="ru-RU" dirty="0" err="1" smtClean="0"/>
              <a:t>Устюженской</a:t>
            </a:r>
            <a:r>
              <a:rPr lang="ru-RU" dirty="0" smtClean="0"/>
              <a:t> ико­ны </a:t>
            </a:r>
            <a:br>
              <a:rPr lang="ru-RU" dirty="0" smtClean="0"/>
            </a:br>
            <a:r>
              <a:rPr lang="ru-RU" dirty="0" smtClean="0"/>
              <a:t>Пре­свя­той </a:t>
            </a:r>
            <a:r>
              <a:rPr lang="ru-RU" dirty="0"/>
              <a:t>Бо­го­ро­ди­цы </a:t>
            </a:r>
            <a:r>
              <a:rPr lang="ru-RU" dirty="0" smtClean="0"/>
              <a:t>«Оди­гит­рия»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По пре­да­нию, по мо­лит­вам к Бо­жи­ей Ма­те­ри пе­ред этой ико­ной го­род неод­но­крат­но спа­сал­ся от на­ше­ствия шве­дов и по­ля­ков. В 1936 го­ду Бо­го­ро­ди­це-Рож­де­ствен­ский со­бор был за­крыт, а чу­до­твор­ный об­раз пе­ре­дан в кра­е­вед­че­ский му­зей Устюж­ны. В 1994 го­ду ико­на бы­ла по­хи­ще­на и вы­ве­зе­на за гра­ни­цу. В ре­зуль­та­те ме­ро­при­я­тий, про­ве­дён­ных Фе­де­раль­ной служ­бой по над­зо­ру за со­блю­де­ни­ем за­ко­но­да­тель­ства в сфе­ре мас­со­вых ком­му­ни­ка­ций и охране куль­тур­но­го на­сле­дия свя­ты­ня бы­ла об­на­ру­же­на в Лон­доне и воз­вра­ще­на в Рос­сию</a:t>
            </a:r>
            <a:r>
              <a:rPr lang="ru-RU" dirty="0"/>
              <a:t>. 22 января 2006 г. в Патриарших палатах Кремля Президент Российской Федерации В.В. Путин передал Святейшему Патриарху Московскому и всея Руси Алексию II чудотворную </a:t>
            </a:r>
            <a:r>
              <a:rPr lang="ru-RU" dirty="0" err="1"/>
              <a:t>Устюженскую</a:t>
            </a:r>
            <a:r>
              <a:rPr lang="ru-RU" dirty="0"/>
              <a:t> икону Божией Матери.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1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538" y="365125"/>
            <a:ext cx="10006262" cy="7738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/>
              <a:t>Устюженская</a:t>
            </a:r>
            <a:r>
              <a:rPr lang="ru-RU" sz="3200" b="1" dirty="0" smtClean="0"/>
              <a:t> икона «Богоматерь Одигитрия» в храме Христа Спасителя в Москве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7" t="1610"/>
          <a:stretch/>
        </p:blipFill>
        <p:spPr>
          <a:xfrm>
            <a:off x="4235115" y="1219200"/>
            <a:ext cx="376989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Тропарь </a:t>
            </a:r>
            <a:r>
              <a:rPr lang="ru-RU" dirty="0"/>
              <a:t>Божией Матери пред иконой Ее </a:t>
            </a:r>
            <a:r>
              <a:rPr lang="ru-RU" dirty="0" err="1" smtClean="0"/>
              <a:t>Устюженской</a:t>
            </a:r>
            <a:r>
              <a:rPr lang="ru-RU" dirty="0" smtClean="0"/>
              <a:t> «Одигитрия»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глас 4:</a:t>
            </a:r>
          </a:p>
          <a:p>
            <a:pPr marL="0" indent="0">
              <a:buNone/>
            </a:pPr>
            <a:r>
              <a:rPr lang="ru-RU" dirty="0" err="1" smtClean="0"/>
              <a:t>Всепетая</a:t>
            </a:r>
            <a:r>
              <a:rPr lang="ru-RU" dirty="0" smtClean="0"/>
              <a:t> и Всеславная Царице Богородице,/ </a:t>
            </a:r>
            <a:r>
              <a:rPr lang="ru-RU" dirty="0" err="1" smtClean="0"/>
              <a:t>Мати</a:t>
            </a:r>
            <a:r>
              <a:rPr lang="ru-RU" dirty="0" smtClean="0"/>
              <a:t> всея твари </a:t>
            </a:r>
            <a:r>
              <a:rPr lang="ru-RU" dirty="0" err="1" smtClean="0"/>
              <a:t>Содетеля</a:t>
            </a:r>
            <a:r>
              <a:rPr lang="ru-RU" dirty="0" smtClean="0"/>
              <a:t>,/ христианская </a:t>
            </a:r>
            <a:r>
              <a:rPr lang="ru-RU" dirty="0" err="1" smtClean="0"/>
              <a:t>Надеждо</a:t>
            </a:r>
            <a:r>
              <a:rPr lang="ru-RU" dirty="0" smtClean="0"/>
              <a:t> и Заступнице,/ печальным утешение, </a:t>
            </a:r>
            <a:r>
              <a:rPr lang="ru-RU" dirty="0" err="1" smtClean="0"/>
              <a:t>ненадеющимся</a:t>
            </a:r>
            <a:r>
              <a:rPr lang="ru-RU" dirty="0" smtClean="0"/>
              <a:t> и отчаявшимся скорое </a:t>
            </a:r>
            <a:r>
              <a:rPr lang="ru-RU" dirty="0" err="1" smtClean="0"/>
              <a:t>надеяние</a:t>
            </a:r>
            <a:r>
              <a:rPr lang="ru-RU" dirty="0" smtClean="0"/>
              <a:t>, молим </a:t>
            </a:r>
            <a:r>
              <a:rPr lang="ru-RU" dirty="0" err="1" smtClean="0"/>
              <a:t>Тя</a:t>
            </a:r>
            <a:r>
              <a:rPr lang="ru-RU" dirty="0" smtClean="0"/>
              <a:t>:/ милостива буди нам, грешным,/ не </a:t>
            </a:r>
            <a:r>
              <a:rPr lang="ru-RU" dirty="0" err="1" smtClean="0"/>
              <a:t>остави</a:t>
            </a:r>
            <a:r>
              <a:rPr lang="ru-RU" dirty="0" smtClean="0"/>
              <a:t> раб Твоих/ и не </a:t>
            </a:r>
            <a:r>
              <a:rPr lang="ru-RU" dirty="0" err="1" smtClean="0"/>
              <a:t>отрини</a:t>
            </a:r>
            <a:r>
              <a:rPr lang="ru-RU" dirty="0" smtClean="0"/>
              <a:t> моления недостойных./ </a:t>
            </a:r>
            <a:r>
              <a:rPr lang="ru-RU" dirty="0" err="1" smtClean="0"/>
              <a:t>Молимтися</a:t>
            </a:r>
            <a:r>
              <a:rPr lang="ru-RU" dirty="0" smtClean="0"/>
              <a:t>, </a:t>
            </a:r>
            <a:r>
              <a:rPr lang="ru-RU" dirty="0" err="1" smtClean="0"/>
              <a:t>взирающе</a:t>
            </a:r>
            <a:r>
              <a:rPr lang="ru-RU" dirty="0" smtClean="0"/>
              <a:t> ко образу Твоему честному/ </a:t>
            </a:r>
            <a:r>
              <a:rPr lang="ru-RU" dirty="0" err="1" smtClean="0"/>
              <a:t>святыя</a:t>
            </a:r>
            <a:r>
              <a:rPr lang="ru-RU" dirty="0" smtClean="0"/>
              <a:t> и </a:t>
            </a:r>
            <a:r>
              <a:rPr lang="ru-RU" dirty="0" err="1" smtClean="0"/>
              <a:t>чудотворныя</a:t>
            </a:r>
            <a:r>
              <a:rPr lang="ru-RU" dirty="0" smtClean="0"/>
              <a:t> иконы </a:t>
            </a:r>
            <a:r>
              <a:rPr lang="ru-RU" dirty="0" err="1" smtClean="0"/>
              <a:t>Твоея</a:t>
            </a:r>
            <a:r>
              <a:rPr lang="ru-RU" dirty="0" smtClean="0"/>
              <a:t>/ и вопиюще с плавающими и путь шествующими,/ да пребудет милость Твоя./ О Владычице, ризою честною защити,/ и во </a:t>
            </a:r>
            <a:r>
              <a:rPr lang="ru-RU" dirty="0" err="1" smtClean="0"/>
              <a:t>всяцех</a:t>
            </a:r>
            <a:r>
              <a:rPr lang="ru-RU" dirty="0" smtClean="0"/>
              <a:t> </a:t>
            </a:r>
            <a:r>
              <a:rPr lang="ru-RU" dirty="0" err="1" smtClean="0"/>
              <a:t>местех</a:t>
            </a:r>
            <a:r>
              <a:rPr lang="ru-RU" dirty="0" smtClean="0"/>
              <a:t> злых соблюди,/ и </a:t>
            </a:r>
            <a:r>
              <a:rPr lang="ru-RU" dirty="0" err="1" smtClean="0"/>
              <a:t>молися</a:t>
            </a:r>
            <a:r>
              <a:rPr lang="ru-RU" dirty="0" smtClean="0"/>
              <a:t> к </a:t>
            </a:r>
            <a:r>
              <a:rPr lang="ru-RU" dirty="0" err="1" smtClean="0"/>
              <a:t>рождшемуся</a:t>
            </a:r>
            <a:r>
              <a:rPr lang="ru-RU" dirty="0" smtClean="0"/>
              <a:t> из Тебе Христу Богу нашему,// да спасет от грех души наша.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4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 на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https://azbyka.ru/days/ikona-odigitrija-ustjuzhenskaja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http://www.patriarchia.ru/db/text/83821.html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https://expertmus.livejournal.com/83747.html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https://drevo-info.ru/articles/13472.html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https://www.tg-m.ru/articles/4-2009-25/vozvrashchenie-natsionalnoi-svyatyni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https://days.pravoslavie.ru/Life/life4330.htm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1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52" y="1"/>
            <a:ext cx="5399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116" y="365126"/>
            <a:ext cx="10166684" cy="629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/>
              <a:t>Устюженская</a:t>
            </a:r>
            <a:r>
              <a:rPr lang="ru-RU" sz="3200" b="1" dirty="0"/>
              <a:t> ико­на Пре­свя­той Бо­го­ро­ди­цы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Оди­гит­рия»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188" y="1155032"/>
            <a:ext cx="10519611" cy="50532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Ико­на Пре­свя­той Бо­го­ро­ди­цы Оди­гит­рия из ико­но­ста­са Бо­го­ро­ди­це-Рож­де­ствен­ско­го со­бо­ра го­ро­да Устюж­ны Во­ло­год­ской об­ла­сти (быв­шая Нов­го­род­ская гу­бер­ния) – од­на из са­мых древ­них и по­чи­та­е­мых на Ру­си пра­во­слав­ных свя­тынь. Этот образ является списком с почитаемой на Руси Смоленской иконы Божией Матери, именуемой «Одигитрия», принесенной из Царьграда в 1046 году. Написан он выдающимся представителем верхневолжской иконописной школы на рубеже XV—XVI веков для храма Рождества Богородицы в </a:t>
            </a:r>
            <a:r>
              <a:rPr lang="ru-RU" dirty="0" err="1" smtClean="0"/>
              <a:t>г.Устюжне</a:t>
            </a:r>
            <a:r>
              <a:rPr lang="ru-RU" dirty="0"/>
              <a:t>. Скромное одеяние иконы резким контрастом подчеркивает глубинную духовную мощь, исходящую светлого </a:t>
            </a:r>
            <a:r>
              <a:rPr lang="ru-RU" dirty="0" smtClean="0"/>
              <a:t>образа. В церковном календаре годом обретения иконы указан 1290 год.</a:t>
            </a:r>
          </a:p>
          <a:p>
            <a:pPr marL="0" indent="0" algn="just">
              <a:buNone/>
            </a:pPr>
            <a:r>
              <a:rPr lang="ru-RU" dirty="0"/>
              <a:t>Еще в XVI столетии икона «Богоматерь Одигитрия» была прославлена как чудотворная, а с XVII века получила всероссийскую известность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1821 г. икона была покрыта серебряной с позолотой ризой и украшена драгоценными камнями. Благодаря тому, что образ с древности был защищен окладом, первоначальная живопись сохранилась практически полностью.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841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368" y="365125"/>
            <a:ext cx="10070432" cy="91824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Чудотворная икона «Богоматерь Одигитрия </a:t>
            </a:r>
            <a:r>
              <a:rPr lang="ru-RU" sz="3200" dirty="0" err="1" smtClean="0"/>
              <a:t>Устюженская</a:t>
            </a:r>
            <a:r>
              <a:rPr lang="ru-RU" sz="3200" dirty="0" smtClean="0"/>
              <a:t>». Конец XV – начало XVI вв.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167" y="1459833"/>
            <a:ext cx="4201675" cy="54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иконы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684" y="1459832"/>
            <a:ext cx="10712116" cy="49570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Устюженская</a:t>
            </a:r>
            <a:r>
              <a:rPr lang="ru-RU" dirty="0" smtClean="0"/>
              <a:t> икона Богоматери Одигитрии, с клеймами земной жизни (</a:t>
            </a:r>
            <a:r>
              <a:rPr lang="ru-RU" dirty="0" err="1" smtClean="0"/>
              <a:t>ок</a:t>
            </a:r>
            <a:r>
              <a:rPr lang="ru-RU" dirty="0" smtClean="0"/>
              <a:t>. 1558 г.).</a:t>
            </a:r>
          </a:p>
          <a:p>
            <a:pPr marL="0" indent="0">
              <a:buNone/>
            </a:pPr>
            <a:r>
              <a:rPr lang="ru-RU" dirty="0" smtClean="0"/>
              <a:t>Размеры иконы - 127,5 x 97,5. Размер средника - 82,5 х 58,5.</a:t>
            </a:r>
          </a:p>
          <a:p>
            <a:pPr marL="0" indent="0">
              <a:buNone/>
            </a:pPr>
            <a:r>
              <a:rPr lang="ru-RU" dirty="0" smtClean="0"/>
              <a:t>Икона происходит из местного ряда Богородице-Рождественского собора в Устюжне.</a:t>
            </a:r>
          </a:p>
          <a:p>
            <a:pPr marL="0" indent="0">
              <a:buNone/>
            </a:pPr>
            <a:r>
              <a:rPr lang="ru-RU" dirty="0" smtClean="0"/>
              <a:t>Место хранения: </a:t>
            </a:r>
            <a:r>
              <a:rPr lang="ru-RU" dirty="0" err="1" smtClean="0"/>
              <a:t>Устюженский</a:t>
            </a:r>
            <a:r>
              <a:rPr lang="ru-RU" dirty="0" smtClean="0"/>
              <a:t> краеведческий музей. УМ, инв. 1162.</a:t>
            </a:r>
          </a:p>
          <a:p>
            <a:pPr marL="0" indent="0">
              <a:buNone/>
            </a:pPr>
            <a:r>
              <a:rPr lang="ru-RU" dirty="0" smtClean="0"/>
              <a:t>Реставрация: ВСНРПМ, 1968, реставраторы Н.В. Перцев, А.А. Рыбаков.</a:t>
            </a:r>
          </a:p>
          <a:p>
            <a:pPr marL="0" indent="0">
              <a:buNone/>
            </a:pPr>
            <a:r>
              <a:rPr lang="ru-RU" dirty="0" smtClean="0"/>
              <a:t>Порядок клейм: 1. Принесение даров; 2. Отвержение даров; 3. Удаление </a:t>
            </a:r>
            <a:r>
              <a:rPr lang="ru-RU" dirty="0" err="1" smtClean="0"/>
              <a:t>Иоакима</a:t>
            </a:r>
            <a:r>
              <a:rPr lang="ru-RU" dirty="0" smtClean="0"/>
              <a:t> и Анны; 4. </a:t>
            </a:r>
            <a:r>
              <a:rPr lang="ru-RU" dirty="0" err="1" smtClean="0"/>
              <a:t>Благовестие</a:t>
            </a:r>
            <a:r>
              <a:rPr lang="ru-RU" dirty="0" smtClean="0"/>
              <a:t> Анне в саду; 5. </a:t>
            </a:r>
            <a:r>
              <a:rPr lang="ru-RU" dirty="0" err="1" smtClean="0"/>
              <a:t>Благовестие</a:t>
            </a:r>
            <a:r>
              <a:rPr lang="ru-RU" dirty="0" smtClean="0"/>
              <a:t> </a:t>
            </a:r>
            <a:r>
              <a:rPr lang="ru-RU" dirty="0" err="1" smtClean="0"/>
              <a:t>Иоакиму</a:t>
            </a:r>
            <a:r>
              <a:rPr lang="ru-RU" dirty="0" smtClean="0"/>
              <a:t> в пустыне; 6. Рождество Богоматери; 7. </a:t>
            </a:r>
            <a:r>
              <a:rPr lang="ru-RU" dirty="0" err="1" smtClean="0"/>
              <a:t>Ласкание</a:t>
            </a:r>
            <a:r>
              <a:rPr lang="ru-RU" dirty="0" smtClean="0"/>
              <a:t> Богоматери; 8. Принесение Богоматери во храм; 9. Чудо о спасение </a:t>
            </a:r>
            <a:r>
              <a:rPr lang="ru-RU" dirty="0" err="1" smtClean="0"/>
              <a:t>отрочати</a:t>
            </a:r>
            <a:r>
              <a:rPr lang="ru-RU" dirty="0" smtClean="0"/>
              <a:t>; 10. Богоматерь </a:t>
            </a:r>
            <a:r>
              <a:rPr lang="ru-RU" dirty="0" err="1" smtClean="0"/>
              <a:t>Боголюбская</a:t>
            </a:r>
            <a:r>
              <a:rPr lang="ru-RU" dirty="0" smtClean="0"/>
              <a:t>; 11. Введение во храм; 12. Прощание с женами Иерусалимскими; 13. «Смертное» благовещение; 14. «Смертное» благовещение в саду; 15. Обручение Богоматери; 16. </a:t>
            </a:r>
            <a:r>
              <a:rPr lang="ru-RU" dirty="0" err="1" smtClean="0"/>
              <a:t>Оступание</a:t>
            </a:r>
            <a:r>
              <a:rPr lang="ru-RU" dirty="0" smtClean="0"/>
              <a:t> Богоматери; 17. Пир первосвященников; 18. Зачатие Богоматери.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3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610" y="365125"/>
            <a:ext cx="10359189" cy="5171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Иоаким</a:t>
            </a:r>
            <a:r>
              <a:rPr lang="ru-RU" dirty="0" smtClean="0"/>
              <a:t> уходит к стадам своим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1058779"/>
            <a:ext cx="4463090" cy="56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Принесение Богоматери первосвященникам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537" y="1925053"/>
            <a:ext cx="4596105" cy="47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Введение Богоматери во храм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432" y="1690688"/>
            <a:ext cx="4720994" cy="49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Обручение Богоматери Иосифу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009" y="1690688"/>
            <a:ext cx="4389257" cy="47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638</Words>
  <Application>Microsoft Office PowerPoint</Application>
  <PresentationFormat>Произвольный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Икона Пре­свя­той Богородицы «Одигитрия» Устюженская</vt:lpstr>
      <vt:lpstr>Презентация PowerPoint</vt:lpstr>
      <vt:lpstr>Устюженская ико­на Пре­свя­той Бо­го­ро­ди­цы  «Оди­гит­рия»</vt:lpstr>
      <vt:lpstr>Чудотворная икона «Богоматерь Одигитрия Устюженская». Конец XV – начало XVI вв.</vt:lpstr>
      <vt:lpstr>Описание иконы</vt:lpstr>
      <vt:lpstr> Иоаким уходит к стадам своим </vt:lpstr>
      <vt:lpstr>Принесение Богоматери первосвященникам</vt:lpstr>
      <vt:lpstr>Введение Богоматери во храм</vt:lpstr>
      <vt:lpstr>Обручение Богоматери Иосифу</vt:lpstr>
      <vt:lpstr>Испытание Богоматери водой обличения</vt:lpstr>
      <vt:lpstr>Видение Саломеи</vt:lpstr>
      <vt:lpstr>Богоматерь Боголюбская</vt:lpstr>
      <vt:lpstr>Моление Богоматери</vt:lpstr>
      <vt:lpstr>Смертное Благовестие</vt:lpstr>
      <vt:lpstr>Прощание Богоматери с женами иерусалимскими перед Успением</vt:lpstr>
      <vt:lpstr>История Устюженской ико­ны  Пре­свя­той Бо­го­ро­ди­цы «Оди­гит­рия»</vt:lpstr>
      <vt:lpstr>Устюженская икона «Богоматерь Одигитрия» в храме Христа Спасителя в Москве</vt:lpstr>
      <vt:lpstr> Тропарь Божией Матери пред иконой Ее Устюженской «Одигитрия» </vt:lpstr>
      <vt:lpstr>Ссылки на источники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Устюженская икона Божией Матери </dc:title>
  <dc:creator>Пользователь</dc:creator>
  <cp:lastModifiedBy>Всё для Вас</cp:lastModifiedBy>
  <cp:revision>28</cp:revision>
  <dcterms:created xsi:type="dcterms:W3CDTF">2019-06-19T10:30:22Z</dcterms:created>
  <dcterms:modified xsi:type="dcterms:W3CDTF">2020-06-13T17:48:04Z</dcterms:modified>
</cp:coreProperties>
</file>