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1FAC-391E-4438-9E8A-AB78F63BF0E6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EA71-1E08-4DEE-AB42-2D2FE6FC7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30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1FAC-391E-4438-9E8A-AB78F63BF0E6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EA71-1E08-4DEE-AB42-2D2FE6FC7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09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1FAC-391E-4438-9E8A-AB78F63BF0E6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EA71-1E08-4DEE-AB42-2D2FE6FC7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26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1FAC-391E-4438-9E8A-AB78F63BF0E6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EA71-1E08-4DEE-AB42-2D2FE6FC7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64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1FAC-391E-4438-9E8A-AB78F63BF0E6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EA71-1E08-4DEE-AB42-2D2FE6FC7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93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1FAC-391E-4438-9E8A-AB78F63BF0E6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EA71-1E08-4DEE-AB42-2D2FE6FC7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37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1FAC-391E-4438-9E8A-AB78F63BF0E6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EA71-1E08-4DEE-AB42-2D2FE6FC7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63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1FAC-391E-4438-9E8A-AB78F63BF0E6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EA71-1E08-4DEE-AB42-2D2FE6FC7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48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1FAC-391E-4438-9E8A-AB78F63BF0E6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EA71-1E08-4DEE-AB42-2D2FE6FC7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89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1FAC-391E-4438-9E8A-AB78F63BF0E6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EA71-1E08-4DEE-AB42-2D2FE6FC7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08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1FAC-391E-4438-9E8A-AB78F63BF0E6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EA71-1E08-4DEE-AB42-2D2FE6FC7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0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41FAC-391E-4438-9E8A-AB78F63BF0E6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FEA71-1E08-4DEE-AB42-2D2FE6FC73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959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old.stsl.ru/manuscripts/fond-228/118?fnum=5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Рукопись</a:t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Житие, подвиги, чудеса преподобного Кирилла </a:t>
            </a:r>
            <a:r>
              <a:rPr lang="ru-RU" sz="4400" dirty="0" err="1" smtClean="0">
                <a:solidFill>
                  <a:srgbClr val="FFFF00"/>
                </a:solidFill>
              </a:rPr>
              <a:t>Новоезерского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rgbClr val="92D050"/>
                </a:solidFill>
              </a:rPr>
              <a:t>Фонд 228. Собрание рукописных книг Д. В. Пискарева</a:t>
            </a:r>
          </a:p>
          <a:p>
            <a:r>
              <a:rPr lang="ru-RU" b="1" dirty="0" smtClean="0">
                <a:solidFill>
                  <a:srgbClr val="92D050"/>
                </a:solidFill>
              </a:rPr>
              <a:t>№ </a:t>
            </a:r>
            <a:r>
              <a:rPr lang="ru-RU" b="1" dirty="0">
                <a:solidFill>
                  <a:srgbClr val="92D050"/>
                </a:solidFill>
              </a:rPr>
              <a:t>118</a:t>
            </a:r>
            <a:r>
              <a:rPr lang="ru-RU" b="1" dirty="0" smtClean="0">
                <a:solidFill>
                  <a:srgbClr val="92D05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92D050"/>
                </a:solidFill>
              </a:rPr>
              <a:t> </a:t>
            </a:r>
            <a:r>
              <a:rPr lang="ru-RU" b="1" dirty="0">
                <a:solidFill>
                  <a:srgbClr val="92D050"/>
                </a:solidFill>
              </a:rPr>
              <a:t>Житие преподобного Кирилла </a:t>
            </a:r>
            <a:r>
              <a:rPr lang="ru-RU" b="1" dirty="0" err="1">
                <a:solidFill>
                  <a:srgbClr val="92D050"/>
                </a:solidFill>
              </a:rPr>
              <a:t>Новоезерскаго</a:t>
            </a:r>
            <a:r>
              <a:rPr lang="ru-RU" b="1" dirty="0">
                <a:solidFill>
                  <a:srgbClr val="92D050"/>
                </a:solidFill>
              </a:rPr>
              <a:t>, со службой</a:t>
            </a:r>
          </a:p>
          <a:p>
            <a:r>
              <a:rPr lang="ru-RU" dirty="0">
                <a:solidFill>
                  <a:srgbClr val="92D050"/>
                </a:solidFill>
              </a:rPr>
              <a:t>Б. г. 159 л. Полуустав Петровского времени. В 4-ю долю листа. Чудеса доведены до 1620 г.</a:t>
            </a:r>
          </a:p>
          <a:p>
            <a:r>
              <a:rPr lang="ru-RU" dirty="0">
                <a:solidFill>
                  <a:srgbClr val="92D050"/>
                </a:solidFill>
              </a:rPr>
              <a:t>Ранее рукопись находилась в Музейном собрании (ф. 178) под № 553.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27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06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58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49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32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49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0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41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33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16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9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94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68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23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42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15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80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27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51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0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42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24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66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78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81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0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71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38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16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67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86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4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85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3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88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001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79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62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826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954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624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Источник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rId2"/>
              </a:rPr>
              <a:t>http://old.stsl.ru/manuscripts/fond-228/118?fnum=52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374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50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50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72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88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101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64</Words>
  <Application>Microsoft Office PowerPoint</Application>
  <PresentationFormat>Произвольный</PresentationFormat>
  <Paragraphs>8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Рукопись Житие, подвиги, чудеса преподобного Кирилла Новоезерского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Рукопись Житие, подвиги, чудеса преподобного Кирилла Новоезерского</dc:title>
  <dc:creator>Пользователь</dc:creator>
  <cp:lastModifiedBy>Всё для Вас</cp:lastModifiedBy>
  <cp:revision>5</cp:revision>
  <dcterms:created xsi:type="dcterms:W3CDTF">2019-07-19T16:17:28Z</dcterms:created>
  <dcterms:modified xsi:type="dcterms:W3CDTF">2020-02-16T14:51:40Z</dcterms:modified>
</cp:coreProperties>
</file>