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9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 примере деятельности Комиссии по канонизации подвижников благочестия Череповецкой епархии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Проблемы, с которыми сталкивается Церковь при канонизации </a:t>
            </a:r>
            <a:r>
              <a:rPr lang="ru-RU" dirty="0" err="1" smtClean="0"/>
              <a:t>новомучеников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 Регистрационное  удостоверение Сретенский П.М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386912"/>
            <a:ext cx="3124199" cy="47307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Проблема: документально подтвердить, что до смерти служил Богу и Церкви.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 Епископ-Нифонт-Фом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7025" y="1538287"/>
            <a:ext cx="3409950" cy="45434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Проблема: документально подтвердить подвиг, мученическую кончину.</a:t>
            </a: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 Священномученик-Павел-Кушник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371600"/>
            <a:ext cx="3730752" cy="51073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Канонизация </a:t>
            </a:r>
            <a:r>
              <a:rPr lang="ru-RU" dirty="0" err="1" smtClean="0"/>
              <a:t>священномученика</a:t>
            </a:r>
            <a:r>
              <a:rPr lang="ru-RU" dirty="0" smtClean="0"/>
              <a:t> Павла </a:t>
            </a:r>
            <a:r>
              <a:rPr lang="ru-RU" dirty="0" err="1" smtClean="0"/>
              <a:t>Кушникова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Проблема: наличие 2-х противоречивых статей</a:t>
            </a:r>
            <a:endParaRPr lang="ru-RU" dirty="0"/>
          </a:p>
        </p:txBody>
      </p:sp>
      <p:pic>
        <p:nvPicPr>
          <p:cNvPr id="6" name="Содержимое 5" descr="8.2. фрагмент второй статьи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371600"/>
            <a:ext cx="4059238" cy="4648200"/>
          </a:xfrm>
        </p:spPr>
      </p:pic>
      <p:pic>
        <p:nvPicPr>
          <p:cNvPr id="10" name="Содержимое 9" descr="Приложение 8 - копи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371600"/>
            <a:ext cx="4059238" cy="464819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ай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47800"/>
            <a:ext cx="7772400" cy="49631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Сайт Комиссии по канонизации Череповецкой епархии - </a:t>
            </a:r>
            <a:r>
              <a:rPr sz="2800" b="1" smtClean="0"/>
              <a:t>http://kanonizacia.cerkov.ru</a:t>
            </a: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Репрессированные  в 20 в.</a:t>
            </a:r>
          </a:p>
          <a:p>
            <a:r>
              <a:rPr lang="ru-RU" dirty="0" smtClean="0"/>
              <a:t>Необходимы: наличие подвига, полное  жизнеописание.</a:t>
            </a:r>
          </a:p>
          <a:p>
            <a:r>
              <a:rPr lang="ru-RU" dirty="0" smtClean="0"/>
              <a:t>Проблемы: 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 smtClean="0"/>
              <a:t>поиск </a:t>
            </a:r>
            <a:r>
              <a:rPr lang="ru-RU" dirty="0" smtClean="0"/>
              <a:t>достоверной информации, </a:t>
            </a:r>
          </a:p>
          <a:p>
            <a:r>
              <a:rPr lang="ru-RU" dirty="0" smtClean="0"/>
              <a:t>- выявление </a:t>
            </a:r>
            <a:r>
              <a:rPr lang="ru-RU" dirty="0" smtClean="0"/>
              <a:t>подвига.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Выбор лиц для церковного прославления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Исследовательская работа в архивах.</a:t>
            </a:r>
          </a:p>
          <a:p>
            <a:pPr>
              <a:buFontTx/>
              <a:buChar char="-"/>
            </a:pPr>
            <a:r>
              <a:rPr lang="ru-RU" dirty="0" smtClean="0"/>
              <a:t>Изучение электронных баз репрессированных.</a:t>
            </a:r>
          </a:p>
          <a:p>
            <a:pPr>
              <a:buFontTx/>
              <a:buChar char="-"/>
            </a:pPr>
            <a:r>
              <a:rPr lang="ru-RU" dirty="0" smtClean="0"/>
              <a:t>Краеведческие  экспедиции, опросы старожил.</a:t>
            </a:r>
          </a:p>
          <a:p>
            <a:pPr>
              <a:buFontTx/>
              <a:buChar char="-"/>
            </a:pPr>
            <a:r>
              <a:rPr lang="ru-RU" dirty="0" smtClean="0"/>
              <a:t>Просмотр научных публикаций по истории края.</a:t>
            </a:r>
          </a:p>
          <a:p>
            <a:pPr>
              <a:buFontTx/>
              <a:buChar char="-"/>
            </a:pPr>
            <a:r>
              <a:rPr lang="ru-RU" dirty="0" smtClean="0"/>
              <a:t>Поиск  родственников.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Поиск достоверной информации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 следственные дел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421" y="1524000"/>
            <a:ext cx="5071158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Следственные  дела  репрессированных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Не на всех репрессированных составлялись.</a:t>
            </a:r>
          </a:p>
          <a:p>
            <a:pPr>
              <a:buFontTx/>
              <a:buChar char="-"/>
            </a:pPr>
            <a:r>
              <a:rPr lang="ru-RU" dirty="0" smtClean="0"/>
              <a:t>Часть дел уничтожена.</a:t>
            </a:r>
          </a:p>
          <a:p>
            <a:pPr>
              <a:buFontTx/>
              <a:buChar char="-"/>
            </a:pPr>
            <a:r>
              <a:rPr lang="ru-RU" dirty="0" smtClean="0"/>
              <a:t> Содержат </a:t>
            </a:r>
            <a:r>
              <a:rPr lang="ru-RU" dirty="0" smtClean="0"/>
              <a:t>неполные </a:t>
            </a:r>
            <a:r>
              <a:rPr lang="ru-RU" dirty="0" smtClean="0"/>
              <a:t>данные о репрессированном.</a:t>
            </a:r>
          </a:p>
          <a:p>
            <a:pPr>
              <a:buFontTx/>
              <a:buChar char="-"/>
            </a:pPr>
            <a:r>
              <a:rPr lang="ru-RU" dirty="0" smtClean="0"/>
              <a:t>Вопрос  достоверности информации.</a:t>
            </a:r>
          </a:p>
          <a:p>
            <a:pPr>
              <a:buFontTx/>
              <a:buChar char="-"/>
            </a:pPr>
            <a:r>
              <a:rPr lang="ru-RU" dirty="0" smtClean="0"/>
              <a:t>Доступ к архивным документам ограничен.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Проблемы при работе со следственными делами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Наличие пробелов в жизнеописании.</a:t>
            </a:r>
          </a:p>
          <a:p>
            <a:pPr>
              <a:buFontTx/>
              <a:buChar char="-"/>
            </a:pPr>
            <a:r>
              <a:rPr lang="ru-RU" dirty="0" smtClean="0"/>
              <a:t>Неизвестна кончина.</a:t>
            </a:r>
          </a:p>
          <a:p>
            <a:pPr>
              <a:buFontTx/>
              <a:buChar char="-"/>
            </a:pPr>
            <a:r>
              <a:rPr lang="ru-RU" dirty="0" smtClean="0"/>
              <a:t>Невозможность документально подтвердить  биографию.</a:t>
            </a:r>
          </a:p>
          <a:p>
            <a:pPr>
              <a:buFontTx/>
              <a:buChar char="-"/>
            </a:pPr>
            <a:r>
              <a:rPr lang="ru-RU" dirty="0" smtClean="0"/>
              <a:t>Отсутствие  фотографии, портрета.</a:t>
            </a:r>
          </a:p>
          <a:p>
            <a:pPr>
              <a:buFontTx/>
              <a:buChar char="-"/>
            </a:pPr>
            <a:r>
              <a:rPr lang="ru-RU" dirty="0" smtClean="0"/>
              <a:t>Выявление  места  захоронения мощей.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Проблемы при составлении жизнеописания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уди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9229" y="1524000"/>
            <a:ext cx="4065542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Сфабрикованные  дела, фальсификации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(пример подделки подписи)</a:t>
            </a:r>
            <a:endParaRPr lang="ru-RU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 Выписка из протокола заседания Особой Тройки о постановлении расстреля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8229600" cy="44577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Ложные  обвинения в сфабрикованных делах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Протоколы  допросов</a:t>
            </a:r>
            <a:endParaRPr lang="ru-RU" dirty="0"/>
          </a:p>
        </p:txBody>
      </p:sp>
      <p:pic>
        <p:nvPicPr>
          <p:cNvPr id="5" name="Содержимое 4" descr="5.ПРОТОКОЛ ДОПРОСА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1600" y="1371600"/>
            <a:ext cx="3129774" cy="4345780"/>
          </a:xfrm>
        </p:spPr>
      </p:pic>
      <p:pic>
        <p:nvPicPr>
          <p:cNvPr id="6" name="Содержимое 5" descr="5.Протокол допроса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1371600"/>
            <a:ext cx="3124201" cy="433186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</TotalTime>
  <Words>193</Words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Проблемы, с которыми сталкивается Церковь при канонизации новомучеников</vt:lpstr>
      <vt:lpstr>Выбор лиц для церковного прославления</vt:lpstr>
      <vt:lpstr>Поиск достоверной информации</vt:lpstr>
      <vt:lpstr>Следственные  дела  репрессированных</vt:lpstr>
      <vt:lpstr>Проблемы при работе со следственными делами</vt:lpstr>
      <vt:lpstr>Проблемы при составлении жизнеописания</vt:lpstr>
      <vt:lpstr>Сфабрикованные  дела, фальсификации  (пример подделки подписи)</vt:lpstr>
      <vt:lpstr>Ложные  обвинения в сфабрикованных делах</vt:lpstr>
      <vt:lpstr>Протоколы  допросов</vt:lpstr>
      <vt:lpstr>Проблема: документально подтвердить, что до смерти служил Богу и Церкви.</vt:lpstr>
      <vt:lpstr>Проблема: документально подтвердить подвиг, мученическую кончину.</vt:lpstr>
      <vt:lpstr>Канонизация священномученика Павла Кушникова</vt:lpstr>
      <vt:lpstr>Проблема: наличие 2-х противоречивых статей</vt:lpstr>
      <vt:lpstr>Сайт Комиссии по канонизации Череповецкой епархии - http://kanonizacia.cerkov.ru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Проблемы, с которыми сталкивается Церковь при канонизации новомучеников</dc:title>
  <dc:creator>10</dc:creator>
  <cp:lastModifiedBy>10</cp:lastModifiedBy>
  <cp:revision>25</cp:revision>
  <dcterms:created xsi:type="dcterms:W3CDTF">2018-09-11T06:06:53Z</dcterms:created>
  <dcterms:modified xsi:type="dcterms:W3CDTF">2018-09-11T08:15:48Z</dcterms:modified>
</cp:coreProperties>
</file>