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8" r:id="rId4"/>
    <p:sldId id="284" r:id="rId5"/>
    <p:sldId id="283" r:id="rId6"/>
    <p:sldId id="286" r:id="rId7"/>
    <p:sldId id="285" r:id="rId8"/>
    <p:sldId id="262" r:id="rId9"/>
    <p:sldId id="275" r:id="rId10"/>
    <p:sldId id="274" r:id="rId11"/>
    <p:sldId id="265" r:id="rId12"/>
    <p:sldId id="263" r:id="rId13"/>
    <p:sldId id="276" r:id="rId14"/>
    <p:sldId id="264" r:id="rId15"/>
    <p:sldId id="266" r:id="rId16"/>
    <p:sldId id="277" r:id="rId17"/>
    <p:sldId id="269" r:id="rId18"/>
    <p:sldId id="270" r:id="rId19"/>
    <p:sldId id="271" r:id="rId20"/>
    <p:sldId id="272" r:id="rId21"/>
    <p:sldId id="288" r:id="rId22"/>
    <p:sldId id="289" r:id="rId23"/>
    <p:sldId id="290" r:id="rId24"/>
    <p:sldId id="279" r:id="rId25"/>
    <p:sldId id="281" r:id="rId26"/>
    <p:sldId id="282" r:id="rId27"/>
    <p:sldId id="280" r:id="rId28"/>
    <p:sldId id="25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0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7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4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3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5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7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9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6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98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6CBF9-AD89-499B-B648-CC3ADD45241F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1D9B1-4094-45BD-837A-A251D8CE1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oksite.ru/fulltext/orthodox/zver/text.pdf" TargetMode="External"/><Relationship Id="rId3" Type="http://schemas.openxmlformats.org/officeDocument/2006/relationships/hyperlink" Target="http://sohot.cerkov.ru/" TargetMode="External"/><Relationship Id="rId7" Type="http://schemas.openxmlformats.org/officeDocument/2006/relationships/hyperlink" Target="https://dlib.rsl.ru/viewer/01003752578#?page=22" TargetMode="External"/><Relationship Id="rId2" Type="http://schemas.openxmlformats.org/officeDocument/2006/relationships/hyperlink" Target="https://sobory.ru/photo/30872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itniy.ru/sevastianov-monastyr/" TargetMode="External"/><Relationship Id="rId5" Type="http://schemas.openxmlformats.org/officeDocument/2006/relationships/hyperlink" Target="https://pandia.ru/text/81/116/5192-7.php" TargetMode="External"/><Relationship Id="rId4" Type="http://schemas.openxmlformats.org/officeDocument/2006/relationships/hyperlink" Target="https://sobory.ru/article/?object=1566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Севастьянов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Спасо</a:t>
            </a:r>
            <a:r>
              <a:rPr lang="ru-RU" dirty="0" smtClean="0"/>
              <a:t>-Преображенский </a:t>
            </a:r>
            <a:r>
              <a:rPr lang="ru-RU" dirty="0"/>
              <a:t>монастырь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Пошехонский уезд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201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Преподобный </a:t>
            </a:r>
            <a:r>
              <a:rPr lang="ru-RU" dirty="0" err="1"/>
              <a:t>Севастиан</a:t>
            </a:r>
            <a:r>
              <a:rPr lang="ru-RU" dirty="0"/>
              <a:t> был настоящим подвижником. Жил в маленькой, тесной келье, которую построил своими руками. «Сам носил воду, молол жито, пек хлебы, прял волну, плел вервие». Трудясь с преданностью воле Божией, преподобный советовал ученикам своим: «Братия, терпите скорби и беды, да избудете </a:t>
            </a:r>
            <a:r>
              <a:rPr lang="ru-RU" dirty="0" err="1"/>
              <a:t>вечныя</a:t>
            </a:r>
            <a:r>
              <a:rPr lang="ru-RU" dirty="0"/>
              <a:t> муки». О кончине преподобного </a:t>
            </a:r>
            <a:r>
              <a:rPr lang="ru-RU" dirty="0" err="1"/>
              <a:t>Севастиана</a:t>
            </a:r>
            <a:r>
              <a:rPr lang="ru-RU" dirty="0"/>
              <a:t> в рукописных святцах «Книга о российских святых» сообщается, что «Преподобный </a:t>
            </a:r>
            <a:r>
              <a:rPr lang="ru-RU" dirty="0" err="1"/>
              <a:t>Севастиан</a:t>
            </a:r>
            <a:r>
              <a:rPr lang="ru-RU" dirty="0"/>
              <a:t> </a:t>
            </a:r>
            <a:r>
              <a:rPr lang="ru-RU" dirty="0" err="1"/>
              <a:t>священноинок</a:t>
            </a:r>
            <a:r>
              <a:rPr lang="ru-RU" dirty="0"/>
              <a:t> и начальник Преображенского монастыря на </a:t>
            </a:r>
            <a:r>
              <a:rPr lang="ru-RU" dirty="0" err="1"/>
              <a:t>Соготи</a:t>
            </a:r>
            <a:r>
              <a:rPr lang="ru-RU" dirty="0"/>
              <a:t> реке, Пошехонский чудотворец преставился в лето 7050 (1542 года). Мощи святого покоились в храме открыто, но во время польско-литовского нашествия были скрыты под спудом. Известно, что над мощами преподобного местные жители поставили деревянную часовню, на месте которой в 1853 году петербургским купцом Петром Денисовым была сооружена деревянная церковь с шатровой колокольней, освященная 9 января 1856 года в честь </a:t>
            </a:r>
            <a:r>
              <a:rPr lang="ru-RU" dirty="0" err="1"/>
              <a:t>Севастиана</a:t>
            </a:r>
            <a:r>
              <a:rPr lang="ru-RU" dirty="0"/>
              <a:t> Пошехонского.</a:t>
            </a:r>
          </a:p>
        </p:txBody>
      </p:sp>
    </p:spTree>
    <p:extLst>
      <p:ext uri="{BB962C8B-B14F-4D97-AF65-F5344CB8AC3E}">
        <p14:creationId xmlns:p14="http://schemas.microsoft.com/office/powerpoint/2010/main" val="229219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 1697-1702 годах обитель числилась за Вологодской епархией, с 1725 года была приписана к Череповецкому Воскресенскому монастырю Новгородской епархии. В 1764 году, при учреждении монастырских штатов, монастырь был упразднен. К моменту закрытия к монастырю было приписано всего три человека, так как из-за местоположения среди глухих лесов и болот обитель была очень бедна.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31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На месте обители оставался только деревянный храм преподобного </a:t>
            </a:r>
            <a:r>
              <a:rPr lang="ru-RU" dirty="0" err="1" smtClean="0"/>
              <a:t>Севастиана</a:t>
            </a:r>
            <a:r>
              <a:rPr lang="ru-RU" dirty="0" smtClean="0"/>
              <a:t> Пошехонского. В 1884 году сюда пришли пять подвижниц из Софийского Рыбинского монастыря во главе с монахиней </a:t>
            </a:r>
            <a:r>
              <a:rPr lang="ru-RU" dirty="0" err="1" smtClean="0"/>
              <a:t>Августиной</a:t>
            </a:r>
            <a:r>
              <a:rPr lang="ru-RU" dirty="0" smtClean="0"/>
              <a:t>. Созданная ей православная женская община была учреждена указом Синода 13 декабря 1885 года. Старица Августина была </a:t>
            </a:r>
            <a:r>
              <a:rPr lang="ru-RU" dirty="0" err="1" smtClean="0"/>
              <a:t>насельницей</a:t>
            </a:r>
            <a:r>
              <a:rPr lang="ru-RU" dirty="0" smtClean="0"/>
              <a:t> Софийского Рыбинского монастыря, также как и монахиня Сергия (Середина), устроившая в 1875 году Леушинскую </a:t>
            </a:r>
            <a:r>
              <a:rPr lang="ru-RU" dirty="0" err="1" smtClean="0"/>
              <a:t>Иоанно</a:t>
            </a:r>
            <a:r>
              <a:rPr lang="ru-RU" dirty="0" smtClean="0"/>
              <a:t>-Предтеченскую общину. Их общий духовник иерей Петр </a:t>
            </a:r>
            <a:r>
              <a:rPr lang="ru-RU" dirty="0" err="1" smtClean="0"/>
              <a:t>Томаницкий</a:t>
            </a:r>
            <a:r>
              <a:rPr lang="ru-RU" dirty="0" smtClean="0"/>
              <a:t> предсказал основание и Леушинской и </a:t>
            </a:r>
            <a:r>
              <a:rPr lang="ru-RU" dirty="0" err="1" smtClean="0"/>
              <a:t>Севастиановой</a:t>
            </a:r>
            <a:r>
              <a:rPr lang="ru-RU" dirty="0" smtClean="0"/>
              <a:t> обителей. Монахиня Августина оставила записки о первых годах возрождения </a:t>
            </a:r>
            <a:r>
              <a:rPr lang="ru-RU" dirty="0" err="1" smtClean="0"/>
              <a:t>Севастиановой</a:t>
            </a:r>
            <a:r>
              <a:rPr lang="ru-RU" dirty="0" smtClean="0"/>
              <a:t> Пустыни, написанные живым и искренним слогом, на основании которых вышло издание Леушинского подворья в Петербурге «</a:t>
            </a:r>
            <a:r>
              <a:rPr lang="ru-RU" dirty="0" err="1" smtClean="0"/>
              <a:t>Севастианов</a:t>
            </a:r>
            <a:r>
              <a:rPr lang="ru-RU" dirty="0" smtClean="0"/>
              <a:t> женский монастырь Пошехонского уезда Ярославской области», Пошехонье, 1905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18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77" y="112295"/>
            <a:ext cx="4670103" cy="67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2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Официальное открытие </a:t>
            </a:r>
            <a:r>
              <a:rPr lang="ru-RU" dirty="0" err="1"/>
              <a:t>Севастианова</a:t>
            </a:r>
            <a:r>
              <a:rPr lang="ru-RU" dirty="0"/>
              <a:t> </a:t>
            </a:r>
            <a:r>
              <a:rPr lang="ru-RU" dirty="0" err="1"/>
              <a:t>Сохотского</a:t>
            </a:r>
            <a:r>
              <a:rPr lang="ru-RU" dirty="0"/>
              <a:t> </a:t>
            </a:r>
            <a:r>
              <a:rPr lang="ru-RU" dirty="0" err="1"/>
              <a:t>Спасо</a:t>
            </a:r>
            <a:r>
              <a:rPr lang="ru-RU" dirty="0"/>
              <a:t>-Преображенского женского монастыря совершил архиепископ Ярославский и Ростовский </a:t>
            </a:r>
            <a:r>
              <a:rPr lang="ru-RU" dirty="0" err="1"/>
              <a:t>Ионафан</a:t>
            </a:r>
            <a:r>
              <a:rPr lang="ru-RU" dirty="0"/>
              <a:t> 10 декабря 1889 года. Монастырь стал расширяться. В 1885 году на средства ярославского потомственного почетного гражданина Михаила </a:t>
            </a:r>
            <a:r>
              <a:rPr lang="ru-RU" dirty="0" err="1"/>
              <a:t>Литова</a:t>
            </a:r>
            <a:r>
              <a:rPr lang="ru-RU" dirty="0"/>
              <a:t>, восточнее храма в честь преподобного </a:t>
            </a:r>
            <a:r>
              <a:rPr lang="ru-RU" dirty="0" err="1"/>
              <a:t>Севастиана</a:t>
            </a:r>
            <a:r>
              <a:rPr lang="ru-RU" dirty="0"/>
              <a:t> </a:t>
            </a:r>
            <a:r>
              <a:rPr lang="ru-RU" dirty="0" err="1"/>
              <a:t>Сохотского</a:t>
            </a:r>
            <a:r>
              <a:rPr lang="ru-RU" dirty="0"/>
              <a:t>, была поставлена вторая деревянная церковь во имя Преображения Господня. В 1887-1888 годах им же был частично перестроен старый храм. В 1894 году на пожертвования М.Е. Комарова возведен двухэтажный полукаменный трапезный корпус. В его нижнем этаже находилась обширная трапезная, кухня и кельи трапезниц и </a:t>
            </a:r>
            <a:r>
              <a:rPr lang="ru-RU" dirty="0" err="1"/>
              <a:t>кухонниц</a:t>
            </a:r>
            <a:r>
              <a:rPr lang="ru-RU" dirty="0"/>
              <a:t>, а вверху располагались кельи настоятельницы и сестер. В 1898 году </a:t>
            </a:r>
            <a:r>
              <a:rPr lang="ru-RU" dirty="0" err="1"/>
              <a:t>Севастиановский</a:t>
            </a:r>
            <a:r>
              <a:rPr lang="ru-RU" dirty="0"/>
              <a:t> храм перенесли в Успенский скит, устроенный монастырем в четырех километрах к северу от основной обители, на высоком берегу реки </a:t>
            </a:r>
            <a:r>
              <a:rPr lang="ru-RU" dirty="0" err="1"/>
              <a:t>Сохоть</a:t>
            </a:r>
            <a:r>
              <a:rPr lang="ru-RU" dirty="0"/>
              <a:t>. Эта работа производилась на средства Алферова, впоследствии принявшего монашество.</a:t>
            </a:r>
          </a:p>
        </p:txBody>
      </p:sp>
    </p:spTree>
    <p:extLst>
      <p:ext uri="{BB962C8B-B14F-4D97-AF65-F5344CB8AC3E}">
        <p14:creationId xmlns:p14="http://schemas.microsoft.com/office/powerpoint/2010/main" val="1372350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1898 году над восточными воротами обители из массивных бревен возвели шатровую звонницу. В том же году на месте старого храма был заложен </a:t>
            </a:r>
            <a:r>
              <a:rPr lang="ru-RU" dirty="0" err="1"/>
              <a:t>трехпрестольный</a:t>
            </a:r>
            <a:r>
              <a:rPr lang="ru-RU" dirty="0"/>
              <a:t> пятиглавый кирпичный храм, посвященный коронованию Николая II и царицы Александры Федоровны. Проект храма составил гражданский инженер А. Федосеев. Главный престол в честь Рождества Богоматери и преподобного </a:t>
            </a:r>
            <a:r>
              <a:rPr lang="ru-RU" dirty="0" err="1"/>
              <a:t>Севастиана</a:t>
            </a:r>
            <a:r>
              <a:rPr lang="ru-RU" dirty="0"/>
              <a:t> Пошехонского и северный придел во имя святителя Николая Чудотворца и великомученицы Александры были освящены в январе 1906 года, южный придел Рождества Иоанна Предтечи – в июне.</a:t>
            </a:r>
          </a:p>
        </p:txBody>
      </p:sp>
    </p:spTree>
    <p:extLst>
      <p:ext uri="{BB962C8B-B14F-4D97-AF65-F5344CB8AC3E}">
        <p14:creationId xmlns:p14="http://schemas.microsoft.com/office/powerpoint/2010/main" val="776337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09600"/>
            <a:ext cx="8229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Оба храма стояли по одной оси с восточными воротами, трапезная с игуменскими покоями – напротив с запада каменной церкви. Квадратная в плане территория комплекса была обнесена деревянной оградой с тремя воротами на восточной, южной и западной сторонах. В монастыре существовал целый ряд деревянных построек: двухэтажный келейный корпус, поставленный в 1886 году на средства М. М. </a:t>
            </a:r>
            <a:r>
              <a:rPr lang="ru-RU" dirty="0" err="1"/>
              <a:t>Литова</a:t>
            </a:r>
            <a:r>
              <a:rPr lang="ru-RU" dirty="0"/>
              <a:t>, одноэтажный келейный корпус с мезонином (1890), в которой размещались иконописная и башмачная мастерские, еще один одноэтажный дом для сестер (1887) и небольшой флигель при нем (1896), хлебная и квасная (1886), баня с прачечной и кладовая (оба здания 1886).</a:t>
            </a:r>
          </a:p>
        </p:txBody>
      </p:sp>
    </p:spTree>
    <p:extLst>
      <p:ext uri="{BB962C8B-B14F-4D97-AF65-F5344CB8AC3E}">
        <p14:creationId xmlns:p14="http://schemas.microsoft.com/office/powerpoint/2010/main" val="263060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Большое число монастырских построек находилось за его стенами. Ближе к южным воротам стояли два дома причта (1886 и 1893) с надворными постройками. Недалеко от восточного входа размещались две гостиницы для богомольцев (1887 и 1890), за первой из них располагалась конюшня. Кроме этих сооружений в </a:t>
            </a:r>
            <a:r>
              <a:rPr lang="ru-RU" dirty="0" err="1"/>
              <a:t>подмонастырской</a:t>
            </a:r>
            <a:r>
              <a:rPr lang="ru-RU" dirty="0"/>
              <a:t> слободе числилось более двадцати хозяйственных, жилых и служебных построек (в том числе большой скотный двор, конюшенный двор, сарай для пожарных машин, многочисленные амбары и сараи). Монастырское кладбище находилось в 200 метрах от ограды обители. Здесь в 1911 году на средства благотворительницы московской купчихи Е.Ф. Чижовой была поставлена деревянная часовня в русском стиле. Проект для нее выполнил А. Федосеев – строитель монастырского собора. Монастырю принадлежала также каменная часовня на главной площади Пошехонья, возведенная в 1891 году в память спасения царской семьи в 1888 году во время крушения поезда и освященная 28 августа 1892 года.</a:t>
            </a:r>
          </a:p>
        </p:txBody>
      </p:sp>
    </p:spTree>
    <p:extLst>
      <p:ext uri="{BB962C8B-B14F-4D97-AF65-F5344CB8AC3E}">
        <p14:creationId xmlns:p14="http://schemas.microsoft.com/office/powerpoint/2010/main" val="594917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1" y="677599"/>
            <a:ext cx="8406063" cy="59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7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702" b="27836"/>
          <a:stretch/>
        </p:blipFill>
        <p:spPr>
          <a:xfrm>
            <a:off x="4644805" y="0"/>
            <a:ext cx="7547194" cy="3758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03" t="807" r="1174" b="13613"/>
          <a:stretch/>
        </p:blipFill>
        <p:spPr>
          <a:xfrm>
            <a:off x="6745184" y="3450776"/>
            <a:ext cx="5446814" cy="3407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638" y="-594"/>
            <a:ext cx="501744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804" y="3450776"/>
            <a:ext cx="2523869" cy="34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71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1074" y="365125"/>
            <a:ext cx="10182726" cy="789907"/>
          </a:xfrm>
        </p:spPr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852" y="1171074"/>
            <a:ext cx="10647947" cy="521368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Известно, что святейший патриарх Тихон (Белавин) посетил </a:t>
            </a:r>
            <a:r>
              <a:rPr lang="ru-RU" dirty="0" err="1" smtClean="0"/>
              <a:t>Севастианову</a:t>
            </a:r>
            <a:r>
              <a:rPr lang="ru-RU" dirty="0" smtClean="0"/>
              <a:t> пустынь. Вот цитата из его жизнеописания: «Владыка проследовал далее по трудному пути в </a:t>
            </a:r>
            <a:r>
              <a:rPr lang="ru-RU" dirty="0" err="1" smtClean="0"/>
              <a:t>Севастианов</a:t>
            </a:r>
            <a:r>
              <a:rPr lang="ru-RU" dirty="0" smtClean="0"/>
              <a:t> женский монастырь, отстоящий от города Пошехонья в двадцати пяти верстах. Это была истинная глухомань. До ближайшего села от монастыря было тринадцать верст. Но и там, в глуши, Владыка не остановился. Он отправился в Успенский скит, расположенный в глухом лесу в трех с половиной верстах от обители».</a:t>
            </a:r>
          </a:p>
          <a:p>
            <a:pPr marL="0" indent="0" algn="just">
              <a:buNone/>
            </a:pPr>
            <a:r>
              <a:rPr lang="ru-RU" dirty="0" smtClean="0"/>
              <a:t>В 1919 году монастырь был закрыт. Храмы были обращены в приход. Сестры, которых было более ста, некоторое время продолжали жить в обители под видом трудовой артели. В 1930 году обитель была окончательно закрыта, монастырь разрушен. </a:t>
            </a:r>
            <a:r>
              <a:rPr lang="ru-RU" dirty="0"/>
              <a:t>На момент закрытия и разрушения в монастыре насчитывалось 130 монахинь. В советское время на месте обители находился поселок лесорубов </a:t>
            </a:r>
            <a:r>
              <a:rPr lang="ru-RU" dirty="0" err="1"/>
              <a:t>Сохоть</a:t>
            </a:r>
            <a:r>
              <a:rPr lang="ru-RU" dirty="0"/>
              <a:t>, ныне пропавший.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В годы гонений за веру в храмах </a:t>
            </a:r>
            <a:r>
              <a:rPr lang="ru-RU" dirty="0" err="1" smtClean="0"/>
              <a:t>Севастиановой</a:t>
            </a:r>
            <a:r>
              <a:rPr lang="ru-RU" dirty="0" smtClean="0"/>
              <a:t> пустыни служили священники, принявшие мученическую смерть и позднее канонизированные Русской Православной Церковью: священномученик </a:t>
            </a:r>
            <a:r>
              <a:rPr lang="ru-RU" dirty="0"/>
              <a:t>Димитрий (</a:t>
            </a:r>
            <a:r>
              <a:rPr lang="ru-RU" dirty="0" smtClean="0"/>
              <a:t>Казанский),</a:t>
            </a:r>
            <a:r>
              <a:rPr lang="ru-RU" dirty="0"/>
              <a:t> </a:t>
            </a:r>
            <a:r>
              <a:rPr lang="ru-RU" dirty="0" smtClean="0"/>
              <a:t>священномученик </a:t>
            </a:r>
            <a:r>
              <a:rPr lang="ru-RU" dirty="0"/>
              <a:t>Петр Николаевич </a:t>
            </a:r>
            <a:r>
              <a:rPr lang="ru-RU" dirty="0" smtClean="0"/>
              <a:t>Богородский,</a:t>
            </a:r>
            <a:r>
              <a:rPr lang="ru-RU" dirty="0"/>
              <a:t> </a:t>
            </a:r>
            <a:r>
              <a:rPr lang="ru-RU" dirty="0" err="1"/>
              <a:t>п</a:t>
            </a:r>
            <a:r>
              <a:rPr lang="ru-RU" dirty="0" err="1" smtClean="0"/>
              <a:t>реподобноисповедница</a:t>
            </a:r>
            <a:r>
              <a:rPr lang="ru-RU" dirty="0" smtClean="0"/>
              <a:t> Мария </a:t>
            </a:r>
            <a:r>
              <a:rPr lang="ru-RU" dirty="0" err="1" smtClean="0"/>
              <a:t>Сохотская</a:t>
            </a:r>
            <a:r>
              <a:rPr lang="ru-RU" dirty="0" smtClean="0"/>
              <a:t> </a:t>
            </a:r>
            <a:r>
              <a:rPr lang="ru-RU" dirty="0"/>
              <a:t>(Мария Андреевна </a:t>
            </a:r>
            <a:r>
              <a:rPr lang="ru-RU" dirty="0" err="1"/>
              <a:t>Корепова</a:t>
            </a:r>
            <a:r>
              <a:rPr lang="ru-RU" dirty="0"/>
              <a:t>) </a:t>
            </a:r>
          </a:p>
        </p:txBody>
      </p:sp>
    </p:spTree>
    <p:extLst>
      <p:ext uri="{BB962C8B-B14F-4D97-AF65-F5344CB8AC3E}">
        <p14:creationId xmlns:p14="http://schemas.microsoft.com/office/powerpoint/2010/main" val="136928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Священник Петр Николаевич Богородский</a:t>
            </a:r>
          </a:p>
        </p:txBody>
      </p:sp>
      <p:pic>
        <p:nvPicPr>
          <p:cNvPr id="1026" name="Picture 2" descr="http://sohot.cerkov.ru/files/2013/01/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629694"/>
            <a:ext cx="1905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2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Петр </a:t>
            </a:r>
            <a:r>
              <a:rPr lang="ru-RU" dirty="0"/>
              <a:t>Николаевич Богородский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Позднее в приход </a:t>
            </a:r>
            <a:r>
              <a:rPr lang="ru-RU" dirty="0" err="1"/>
              <a:t>Сохотского</a:t>
            </a:r>
            <a:r>
              <a:rPr lang="ru-RU" dirty="0"/>
              <a:t> монастыря был назначен священником Петр Николаевич Богородский, прославленный также в лике священномучеников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Священномученик </a:t>
            </a:r>
            <a:r>
              <a:rPr lang="ru-RU" dirty="0"/>
              <a:t>Петр родился в 1878 году в селе </a:t>
            </a:r>
            <a:r>
              <a:rPr lang="ru-RU" dirty="0" err="1"/>
              <a:t>Ильинское</a:t>
            </a:r>
            <a:r>
              <a:rPr lang="ru-RU" dirty="0"/>
              <a:t>-на-Югу в семье диакона. В 1885 году окончил Духовное училище и Ярославскую певческую школу. С 1896 по 1903 годы был псаломщиком в селе Старо-Петровское Пошехонского уезда Ярославской губернии. С 1903 по 1906 годы нес послушание псаломщика Троицкого собора в городе Пошехонье Ярославской губернии. С 1906 года в течение 10 лет Петр Николаевич работал учителем в сельских школах. С 1916 по 1918 годы он состоял письмоводителем, а в 1918 году возвратился к церковному служению в должности псаломщика Успенской кладбищенской церкви в Пошехонье, где служил до 1926 года. В 1926 году рукоположен в священника к </a:t>
            </a:r>
            <a:r>
              <a:rPr lang="ru-RU" dirty="0" err="1"/>
              <a:t>Сохотскому</a:t>
            </a:r>
            <a:r>
              <a:rPr lang="ru-RU" dirty="0"/>
              <a:t> женскому монастырю, а после его закрытия переведен в село </a:t>
            </a:r>
            <a:r>
              <a:rPr lang="ru-RU" dirty="0" err="1"/>
              <a:t>Федоринское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394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50" y="365125"/>
            <a:ext cx="10415649" cy="9055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Священник Петр Николаевич Богородский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01288"/>
            <a:ext cx="11001499" cy="507076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31 января 1931 года он был осужден по статье 58-10 УК РСФСР. Приговор — ссылка в Северный край. В ссылке жилось очень тяжело, голодно, часто приходилось питаться одной травой: многие болели тифом и умирали. Отец Петр ссылку пережил, и, оказавшись на свободе, стал помогать материально оставшемуся там духовенству, старался поддержать и духовно — в частности, епископа Стефана (Виноградова</a:t>
            </a:r>
            <a:r>
              <a:rPr lang="ru-RU" dirty="0" smtClean="0"/>
              <a:t>).</a:t>
            </a:r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1933 году, возвращаясь из ссылки, шел пешком 500 километров. Поселился в городе Пошехонье-Володарске. Помогал верующим разобраться в обновленческом движении и освободить от обновленцев Успенскую кладбищенскую церковь. Отец Петр по возвращении служил священником в селе Давыдовское, затем в Успенской церкви Пошехонья. Он поддерживал «</a:t>
            </a:r>
            <a:r>
              <a:rPr lang="ru-RU" dirty="0" err="1"/>
              <a:t>тихоновские</a:t>
            </a:r>
            <a:r>
              <a:rPr lang="ru-RU" dirty="0"/>
              <a:t>» общины в Пошехонье-Володарском районе, никогда не отказывал в совершении необходимых треб, крестил «взрослых» детей (в возрасте от 1 до 13 лет). Все это было поставлено ему в вину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11 </a:t>
            </a:r>
            <a:r>
              <a:rPr lang="ru-RU" dirty="0"/>
              <a:t>ноября 1936 года отец Петр был арестован и обвинен в организации контрреволюционной группы церковников, распространении террористических настроений, проведении нелегальных сборищ, противодействии снятию колоколов, помощи ссыльному духовенству, антисоветских проповедях. Участие в контрреволюционной деятельности священник категорически отрицал. Он был осужден 15 августа 1937 года на 8 лет исправительно-трудовых лагерей, заключен в </a:t>
            </a:r>
            <a:r>
              <a:rPr lang="ru-RU" dirty="0" err="1"/>
              <a:t>Севвостклаг</a:t>
            </a:r>
            <a:r>
              <a:rPr lang="ru-RU" dirty="0"/>
              <a:t> (Дальний Восток, Магадан, бухта Нагаева). Скончался священномученик 6 ноября 1938 г. в лагере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Канонизирован </a:t>
            </a:r>
            <a:r>
              <a:rPr lang="ru-RU" dirty="0"/>
              <a:t>20 августа 2000 года Архиерейским Собором Русской Православной Церкви (13-16 августа 2000 года) по представлению Ярославской епархии. День памяти – 24 октября/6 ноября.</a:t>
            </a:r>
          </a:p>
        </p:txBody>
      </p:sp>
    </p:spTree>
    <p:extLst>
      <p:ext uri="{BB962C8B-B14F-4D97-AF65-F5344CB8AC3E}">
        <p14:creationId xmlns:p14="http://schemas.microsoft.com/office/powerpoint/2010/main" val="3909473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Некогда процветающий монастырь был полностью разрушен. Сохранилось несколько полуразрушенных хозяйственных построек, остов каменного храма. Деревянная церковь, в советское время превращенная в клуб, в 1990-е годы была перенесена в деревню </a:t>
            </a:r>
            <a:r>
              <a:rPr lang="ru-RU" dirty="0" err="1"/>
              <a:t>Зубарево</a:t>
            </a:r>
            <a:r>
              <a:rPr lang="ru-RU" dirty="0"/>
              <a:t> и приспособлена под жилой дом. Из-за своей удаленности и отсутствия дорог место, где в свое время был монастырь, сейчас труднодоступно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В наше время память о </a:t>
            </a:r>
            <a:r>
              <a:rPr lang="ru-RU" dirty="0" err="1"/>
              <a:t>Спасо</a:t>
            </a:r>
            <a:r>
              <a:rPr lang="ru-RU" dirty="0"/>
              <a:t>-Преображенском </a:t>
            </a:r>
            <a:r>
              <a:rPr lang="ru-RU" dirty="0" err="1"/>
              <a:t>Севастиановском</a:t>
            </a:r>
            <a:r>
              <a:rPr lang="ru-RU" dirty="0"/>
              <a:t> </a:t>
            </a:r>
            <a:r>
              <a:rPr lang="ru-RU" dirty="0" err="1"/>
              <a:t>Сохотском</a:t>
            </a:r>
            <a:r>
              <a:rPr lang="ru-RU" dirty="0"/>
              <a:t> женском монастыре возрождается.</a:t>
            </a:r>
          </a:p>
        </p:txBody>
      </p:sp>
    </p:spTree>
    <p:extLst>
      <p:ext uri="{BB962C8B-B14F-4D97-AF65-F5344CB8AC3E}">
        <p14:creationId xmlns:p14="http://schemas.microsoft.com/office/powerpoint/2010/main" val="276530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526" y="365126"/>
            <a:ext cx="10391274" cy="93428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Руины </a:t>
            </a:r>
            <a:r>
              <a:rPr lang="ru-RU" sz="2800" dirty="0"/>
              <a:t>сестринского корпуса(в советское время-магазин поселка лесорубов </a:t>
            </a:r>
            <a:r>
              <a:rPr lang="ru-RU" sz="2800" dirty="0" err="1" smtClean="0"/>
              <a:t>Сохоть</a:t>
            </a:r>
            <a:r>
              <a:rPr lang="ru-RU" sz="2800" dirty="0" smtClean="0"/>
              <a:t>).2009 год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118" y="2140869"/>
            <a:ext cx="6276294" cy="47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53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442" y="365126"/>
            <a:ext cx="10423358" cy="87956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Деревянный храм на месте </a:t>
            </a:r>
            <a:r>
              <a:rPr lang="ru-RU" sz="3200" dirty="0" err="1"/>
              <a:t>Севастианова</a:t>
            </a:r>
            <a:r>
              <a:rPr lang="ru-RU" sz="3200" dirty="0" smtClean="0"/>
              <a:t> монастыря</a:t>
            </a:r>
            <a:endParaRPr lang="ru-RU" sz="3200" dirty="0"/>
          </a:p>
        </p:txBody>
      </p:sp>
      <p:pic>
        <p:nvPicPr>
          <p:cNvPr id="1026" name="Picture 2" descr="http://elitniy.ru/wp-content/uploads/elitniy.ru-2017.03-41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9" t="-1956" r="-526" b="27144"/>
          <a:stretch/>
        </p:blipFill>
        <p:spPr bwMode="auto">
          <a:xfrm>
            <a:off x="4195011" y="1244691"/>
            <a:ext cx="4058652" cy="54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69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62" y="-1604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1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Ссылки на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https://sobory.ru/photo/308728</a:t>
            </a:r>
            <a:r>
              <a:rPr lang="ru-RU" dirty="0" smtClean="0">
                <a:hlinkClick r:id="rId2"/>
              </a:rPr>
              <a:t>\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http://sohot.cerkov.ru/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https://sobory.ru/article/?</a:t>
            </a:r>
            <a:r>
              <a:rPr lang="en-US" dirty="0" smtClean="0">
                <a:hlinkClick r:id="rId4"/>
              </a:rPr>
              <a:t>object=15660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pandia.ru/text/81/116/5192-7.php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https://elitniy.ru/sevastianov-monastyr</a:t>
            </a:r>
            <a:r>
              <a:rPr lang="en-US" dirty="0" smtClean="0">
                <a:hlinkClick r:id="rId6"/>
              </a:rPr>
              <a:t>/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https://dlib.rsl.ru/viewer/01003752578#?</a:t>
            </a:r>
            <a:r>
              <a:rPr lang="en-US" dirty="0" smtClean="0">
                <a:hlinkClick r:id="rId7"/>
              </a:rPr>
              <a:t>page=22</a:t>
            </a:r>
            <a:endParaRPr lang="ru-RU" dirty="0" smtClean="0"/>
          </a:p>
          <a:p>
            <a:r>
              <a:rPr lang="en-US">
                <a:hlinkClick r:id="rId8"/>
              </a:rPr>
              <a:t>https://www.booksite.ru/fulltext/orthodox/zver/text.pdf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63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Севастианов</a:t>
            </a:r>
            <a:r>
              <a:rPr lang="ru-RU" b="1" dirty="0"/>
              <a:t> </a:t>
            </a:r>
            <a:r>
              <a:rPr lang="ru-RU" b="1" dirty="0" err="1"/>
              <a:t>Спасо</a:t>
            </a:r>
            <a:r>
              <a:rPr lang="ru-RU" b="1" dirty="0"/>
              <a:t>-Преображенский монастырь. </a:t>
            </a:r>
            <a:r>
              <a:rPr lang="ru-RU" b="1" dirty="0" err="1"/>
              <a:t>Сохоть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2050" name="Picture 2" descr="http://sohot.cerkov.ru/files/2013/01/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40134"/>
            <a:ext cx="3810000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8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0"/>
            <a:ext cx="4609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4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548"/>
            <a:ext cx="5929577" cy="640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77" y="208549"/>
            <a:ext cx="6262423" cy="12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47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50" y="0"/>
            <a:ext cx="4447750" cy="67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5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21"/>
            <a:ext cx="5661818" cy="6128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915" y="468216"/>
            <a:ext cx="6010946" cy="5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6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История монастыря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Монастырь был основан в конце ХV – начале ХVI веков среди обширных лесных угодий, на реке </a:t>
            </a:r>
            <a:r>
              <a:rPr lang="ru-RU" dirty="0" err="1"/>
              <a:t>Сохоть</a:t>
            </a:r>
            <a:r>
              <a:rPr lang="ru-RU" dirty="0"/>
              <a:t>, в 36 километрах к северу от Пошехонья</a:t>
            </a:r>
            <a:r>
              <a:rPr lang="ru-RU" dirty="0" smtClean="0"/>
              <a:t>.</a:t>
            </a:r>
            <a:r>
              <a:rPr lang="ru-RU" dirty="0"/>
              <a:t> Основателем и первым игуменом монастыря стал постриженик Воскресенского Череповецкого монастыря </a:t>
            </a:r>
            <a:r>
              <a:rPr lang="ru-RU" dirty="0" err="1"/>
              <a:t>Севастиан</a:t>
            </a:r>
            <a:r>
              <a:rPr lang="ru-RU" dirty="0"/>
              <a:t>, позже прославленный в лике преподобных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О преподобном </a:t>
            </a:r>
            <a:r>
              <a:rPr lang="ru-RU" dirty="0" err="1"/>
              <a:t>Севастиане</a:t>
            </a:r>
            <a:r>
              <a:rPr lang="ru-RU" dirty="0"/>
              <a:t> известно немного. Он получил благочестивое воспитание в родительском доме, выучился грамоте и рано стал иноком. Текст его иконографии сообщает, что он «подобием рус, брада аки Василия Великого, и в схиме». Долгие годы жил преподобный в отшельничестве, среди дремучих </a:t>
            </a:r>
            <a:r>
              <a:rPr lang="ru-RU" dirty="0" err="1"/>
              <a:t>Сохотских</a:t>
            </a:r>
            <a:r>
              <a:rPr lang="ru-RU" dirty="0"/>
              <a:t> лесов</a:t>
            </a:r>
            <a:r>
              <a:rPr lang="ru-RU" dirty="0" smtClean="0"/>
              <a:t>.</a:t>
            </a:r>
            <a:r>
              <a:rPr lang="ru-RU" dirty="0"/>
              <a:t> Со временем люди, привлеченные подвижничеством святого, стали селиться рядом. Святой построил деревянный храм в честь Преображения Господня и основал общежительный монастырь.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87444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2" y="1"/>
            <a:ext cx="5016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47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1703</Words>
  <Application>Microsoft Office PowerPoint</Application>
  <PresentationFormat>Произвольный</PresentationFormat>
  <Paragraphs>46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Севастьянов  Спасо-Преображенский монастырь</vt:lpstr>
      <vt:lpstr>Презентация PowerPoint</vt:lpstr>
      <vt:lpstr>Севастианов Спасо-Преображенский монастырь. Сохоть.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монастыря</vt:lpstr>
      <vt:lpstr>Презентация PowerPoint</vt:lpstr>
      <vt:lpstr>История монастыря</vt:lpstr>
      <vt:lpstr>История</vt:lpstr>
      <vt:lpstr>История монастыря</vt:lpstr>
      <vt:lpstr>Презентация PowerPoint</vt:lpstr>
      <vt:lpstr>История монастыря</vt:lpstr>
      <vt:lpstr>История монастыря</vt:lpstr>
      <vt:lpstr>Презентация PowerPoint</vt:lpstr>
      <vt:lpstr>История монастыря</vt:lpstr>
      <vt:lpstr>История монастыря</vt:lpstr>
      <vt:lpstr>Презентация PowerPoint</vt:lpstr>
      <vt:lpstr>История монастыря</vt:lpstr>
      <vt:lpstr>Священник Петр Николаевич Богородский</vt:lpstr>
      <vt:lpstr>Священник Петр Николаевич Богородский</vt:lpstr>
      <vt:lpstr>Священник Петр Николаевич Богородский</vt:lpstr>
      <vt:lpstr>История монастыря</vt:lpstr>
      <vt:lpstr>Руины сестринского корпуса(в советское время-магазин поселка лесорубов Сохоть).2009 год</vt:lpstr>
      <vt:lpstr>Деревянный храм на месте Севастианова монастыря</vt:lpstr>
      <vt:lpstr>Презентация PowerPoint</vt:lpstr>
      <vt:lpstr>Ссылки на источники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Всё для Вас</cp:lastModifiedBy>
  <cp:revision>27</cp:revision>
  <dcterms:created xsi:type="dcterms:W3CDTF">2019-07-08T09:19:23Z</dcterms:created>
  <dcterms:modified xsi:type="dcterms:W3CDTF">2019-12-30T19:54:38Z</dcterms:modified>
</cp:coreProperties>
</file>