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79" r:id="rId5"/>
    <p:sldId id="274" r:id="rId6"/>
    <p:sldId id="273" r:id="rId7"/>
    <p:sldId id="275" r:id="rId8"/>
    <p:sldId id="266" r:id="rId9"/>
    <p:sldId id="258" r:id="rId10"/>
    <p:sldId id="263" r:id="rId11"/>
    <p:sldId id="259" r:id="rId12"/>
    <p:sldId id="276" r:id="rId13"/>
    <p:sldId id="278" r:id="rId14"/>
    <p:sldId id="277" r:id="rId15"/>
    <p:sldId id="267" r:id="rId16"/>
    <p:sldId id="261" r:id="rId17"/>
    <p:sldId id="268" r:id="rId18"/>
    <p:sldId id="262" r:id="rId19"/>
    <p:sldId id="269" r:id="rId20"/>
    <p:sldId id="272" r:id="rId21"/>
    <p:sldId id="26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91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32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02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65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07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6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07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79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58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94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20BF9-08C6-46D4-AC95-54EA653320E7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D27A7-037D-4E47-8558-E3FD6665F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46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rys-strategia.ru/blog/2017-02-17-2483" TargetMode="External"/><Relationship Id="rId3" Type="http://schemas.openxmlformats.org/officeDocument/2006/relationships/hyperlink" Target="https://polit.ru/article/2019/12/13/sokolov/" TargetMode="External"/><Relationship Id="rId7" Type="http://schemas.openxmlformats.org/officeDocument/2006/relationships/hyperlink" Target="https://azbyka.ru/days/sv-petr-sokolov" TargetMode="External"/><Relationship Id="rId2" Type="http://schemas.openxmlformats.org/officeDocument/2006/relationships/hyperlink" Target="http://kanonizacia.cerkov.ru/svyashhennomuchenik-petr-sokol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avoslavnoe-duhovenstvo.ru/person/8200/" TargetMode="External"/><Relationship Id="rId11" Type="http://schemas.openxmlformats.org/officeDocument/2006/relationships/hyperlink" Target="http://&#1087;&#1088;&#1072;&#1074;&#1082;&#1083;&#1080;&#1085;.&#1088;&#1092;/svyashhennomuchenik-petr-sokolov/" TargetMode="External"/><Relationship Id="rId5" Type="http://schemas.openxmlformats.org/officeDocument/2006/relationships/hyperlink" Target="http://belolikovi.narod.ru/odno_sok_2.htm" TargetMode="External"/><Relationship Id="rId10" Type="http://schemas.openxmlformats.org/officeDocument/2006/relationships/hyperlink" Target="http://www.fond.ru/userfiles/person/120/1293489551.pdf" TargetMode="External"/><Relationship Id="rId4" Type="http://schemas.openxmlformats.org/officeDocument/2006/relationships/hyperlink" Target="https://drevo-info.ru/articles/5329.html" TargetMode="External"/><Relationship Id="rId9" Type="http://schemas.openxmlformats.org/officeDocument/2006/relationships/hyperlink" Target="http://klin-demianovo.ru/http:/klin-demianovo.ru/analitika/29830/novomucheniki-i-ispovedniki-klinski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Священномученик Петр Соколов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/>
              <a:t>Память 4/17 февраля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742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Священномученик Петр Соколов</a:t>
            </a:r>
            <a:endParaRPr lang="ru-RU" dirty="0"/>
          </a:p>
        </p:txBody>
      </p:sp>
      <p:pic>
        <p:nvPicPr>
          <p:cNvPr id="1026" name="Picture 2" descr="https://ru.openlist.wiki/images/4/49/%D0%9F%D0%B5%D1%82%D1%80_%D0%A1%D0%BE%D0%BA%D0%BE%D0%BB%D0%BE%D0%B2_%D1%84%D0%BE%D1%82%D0%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742" y="1606961"/>
            <a:ext cx="3287278" cy="49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32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В 1919 году в связи с закрытием всех дореволюционных училищных храмов отец Петр был назначен в </a:t>
            </a:r>
            <a:r>
              <a:rPr lang="ru-RU" dirty="0" err="1"/>
              <a:t>Константино-Еленинский</a:t>
            </a:r>
            <a:r>
              <a:rPr lang="ru-RU" dirty="0"/>
              <a:t> храм в селе </a:t>
            </a:r>
            <a:r>
              <a:rPr lang="ru-RU" dirty="0" err="1"/>
              <a:t>Майданово</a:t>
            </a:r>
            <a:r>
              <a:rPr lang="ru-RU" dirty="0"/>
              <a:t> Клинского уезда Московской губернии, в 1930 году — переведен в </a:t>
            </a:r>
            <a:r>
              <a:rPr lang="ru-RU" dirty="0" err="1"/>
              <a:t>Скорбященскую</a:t>
            </a:r>
            <a:r>
              <a:rPr lang="ru-RU" dirty="0"/>
              <a:t> церковь в Клину. </a:t>
            </a:r>
            <a:r>
              <a:rPr lang="ru-RU" dirty="0" smtClean="0"/>
              <a:t>Вместе с женой Ольгой Яковлевной проживал на ул. Красная (ранее - Поповская).</a:t>
            </a:r>
          </a:p>
          <a:p>
            <a:pPr marL="0" indent="0" algn="just">
              <a:buNone/>
            </a:pPr>
            <a:r>
              <a:rPr lang="ru-RU" dirty="0" smtClean="0"/>
              <a:t>В </a:t>
            </a:r>
            <a:r>
              <a:rPr lang="ru-RU" dirty="0"/>
              <a:t>1921 году отец Петр был возведен в сан протоиерея, в 1930 году награжден митрой. В 1925 году протоиерей Петр был назначен благочинным Клинского района, а в 1936 году и </a:t>
            </a:r>
            <a:r>
              <a:rPr lang="ru-RU" dirty="0" err="1"/>
              <a:t>Солнечногорского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09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164" y="1131895"/>
            <a:ext cx="7916495" cy="49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41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904875"/>
            <a:ext cx="80962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8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Церковь иконы Божией Матери "Всех скорбящих </a:t>
            </a:r>
            <a:r>
              <a:rPr lang="ru-RU" dirty="0" smtClean="0"/>
              <a:t>Радость“. Клин. </a:t>
            </a:r>
            <a:endParaRPr lang="ru-RU" dirty="0"/>
          </a:p>
        </p:txBody>
      </p:sp>
      <p:pic>
        <p:nvPicPr>
          <p:cNvPr id="4098" name="Picture 2" descr="http://sobory.ru/pic/01100/01147_20121101_1839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13" y="1825625"/>
            <a:ext cx="564677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60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Священномученик Петр Соколов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1938 г.</a:t>
            </a:r>
            <a:endParaRPr lang="ru-RU" dirty="0"/>
          </a:p>
        </p:txBody>
      </p:sp>
      <p:pic>
        <p:nvPicPr>
          <p:cNvPr id="2050" name="Picture 2" descr="https://pravoslavnoe-duhovenstvo.ru/media/cache/cd/f3/cdf3595466c4c91048a282cab9031d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95" y="1944378"/>
            <a:ext cx="3561010" cy="46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94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В </a:t>
            </a:r>
            <a:r>
              <a:rPr lang="ru-RU" dirty="0" err="1"/>
              <a:t>Скорбященской</a:t>
            </a:r>
            <a:r>
              <a:rPr lang="ru-RU" dirty="0"/>
              <a:t> церкви отец Петр прослужил до ареста в 1938 году. В конце января был допрошен дежурный свидетель, а в самый день ареста священника, 2 февраля, житель соседнего дома, который подписал показания, составленные следователем. Протоиерей Петр был допрошен на следующий день после ареста</a:t>
            </a:r>
            <a:r>
              <a:rPr lang="ru-RU" dirty="0" smtClean="0"/>
              <a:t>.</a:t>
            </a:r>
          </a:p>
          <a:p>
            <a:pPr marL="0" indent="0" algn="just" fontAlgn="base">
              <a:buNone/>
            </a:pPr>
            <a:r>
              <a:rPr lang="ru-RU" dirty="0"/>
              <a:t>— Кого вы знаете из служителей религиозного культа в Клинском районе и с кем персонально поддерживаете связь и в чем она выражается?</a:t>
            </a:r>
          </a:p>
          <a:p>
            <a:pPr marL="0" indent="0" algn="just" fontAlgn="base">
              <a:buNone/>
            </a:pPr>
            <a:r>
              <a:rPr lang="ru-RU" dirty="0"/>
              <a:t>— Я знаю всех по своему служебному положению и связь имею со всеми также по долгу служебного положения, других личных связей я не имею.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561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32" y="1309687"/>
            <a:ext cx="8417551" cy="487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56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 fontAlgn="base">
              <a:buNone/>
            </a:pPr>
            <a:r>
              <a:rPr lang="ru-RU" dirty="0"/>
              <a:t>— Вам предъявляется обвинение, что вы высказываете антисоветские суждения и недовольство политикой партии и советской власти. Подтверждаете вы это?</a:t>
            </a:r>
          </a:p>
          <a:p>
            <a:pPr marL="0" indent="0" algn="just" fontAlgn="base">
              <a:buNone/>
            </a:pPr>
            <a:r>
              <a:rPr lang="ru-RU" dirty="0"/>
              <a:t>— Виновным себя в предъявленном мне обвинении не признаю, никаких антисоветских суждений и недовольства против политики партии и советской власти я не высказывал.</a:t>
            </a:r>
          </a:p>
          <a:p>
            <a:pPr marL="0" indent="0" algn="just" fontAlgn="base">
              <a:buNone/>
            </a:pPr>
            <a:r>
              <a:rPr lang="ru-RU" dirty="0"/>
              <a:t>В тот же день следствие было закончено. 11 февраля 1938 года тройка НКВД приговорила отца Петра к расстрелу. Протоиерей Петр Соколов был расстрелян 17 февраля 1938 года и погребен в безвестной общей могиле на полигоне Бутово под Москвой</a:t>
            </a:r>
            <a:r>
              <a:rPr lang="ru-RU" dirty="0" smtClean="0"/>
              <a:t>. Реабилитирован 30.06.1989</a:t>
            </a:r>
            <a:r>
              <a:rPr lang="ru-RU" dirty="0"/>
              <a:t> </a:t>
            </a:r>
            <a:r>
              <a:rPr lang="ru-RU" dirty="0" smtClean="0"/>
              <a:t>г. прокуратурой </a:t>
            </a:r>
            <a:r>
              <a:rPr lang="ru-RU" dirty="0"/>
              <a:t>Московской обл. </a:t>
            </a:r>
            <a:r>
              <a:rPr lang="ru-RU" dirty="0" smtClean="0"/>
              <a:t>по</a:t>
            </a:r>
            <a:r>
              <a:rPr lang="ru-RU" dirty="0"/>
              <a:t> году репрессий 1938 </a:t>
            </a:r>
            <a:r>
              <a:rPr lang="ru-RU" dirty="0" smtClean="0"/>
              <a:t>г. </a:t>
            </a:r>
            <a:endParaRPr lang="ru-RU" dirty="0"/>
          </a:p>
          <a:p>
            <a:pPr marL="0" indent="0" algn="just" fontAlgn="base">
              <a:buNone/>
            </a:pPr>
            <a:endParaRPr lang="ru-RU" dirty="0"/>
          </a:p>
          <a:p>
            <a:pPr marL="0" indent="0" algn="just" fontAlgn="base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011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Канонизация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</a:t>
            </a:r>
            <a:r>
              <a:rPr lang="ru-RU" dirty="0" smtClean="0"/>
              <a:t>анонизирован Архиерейским Собором Русской Православной Церкви, 13–16 августа 2000г. Священный Синод, Определение от 26 декабря 2003г. </a:t>
            </a:r>
          </a:p>
          <a:p>
            <a:pPr marL="0" indent="0">
              <a:buNone/>
            </a:pPr>
            <a:r>
              <a:rPr lang="ru-RU" dirty="0" smtClean="0"/>
              <a:t>Кто представил: Московская епархия </a:t>
            </a:r>
          </a:p>
          <a:p>
            <a:pPr marL="0" indent="0">
              <a:buNone/>
            </a:pPr>
            <a:r>
              <a:rPr lang="ru-RU" dirty="0" smtClean="0"/>
              <a:t>Дни </a:t>
            </a:r>
            <a:r>
              <a:rPr lang="ru-RU" dirty="0" smtClean="0"/>
              <a:t>памяти: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1. Собор </a:t>
            </a:r>
            <a:r>
              <a:rPr lang="ru-RU" dirty="0" err="1" smtClean="0"/>
              <a:t>новомучеников</a:t>
            </a:r>
            <a:r>
              <a:rPr lang="ru-RU" dirty="0" smtClean="0"/>
              <a:t> и исповедников Российских. </a:t>
            </a:r>
          </a:p>
          <a:p>
            <a:pPr marL="0" indent="0">
              <a:buNone/>
            </a:pPr>
            <a:r>
              <a:rPr lang="ru-RU" dirty="0" smtClean="0"/>
              <a:t>Первое воскресение, начиная от 25.01/07.02</a:t>
            </a:r>
          </a:p>
          <a:p>
            <a:pPr marL="0" indent="0">
              <a:buNone/>
            </a:pPr>
            <a:r>
              <a:rPr lang="ru-RU" dirty="0" smtClean="0"/>
              <a:t>2. Старый стиль 04.02.  Новый стиль 17.02  - день мученической кончины (1938г.) </a:t>
            </a:r>
          </a:p>
        </p:txBody>
      </p:sp>
    </p:spTree>
    <p:extLst>
      <p:ext uri="{BB962C8B-B14F-4D97-AF65-F5344CB8AC3E}">
        <p14:creationId xmlns:p14="http://schemas.microsoft.com/office/powerpoint/2010/main" val="4078304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850" y="0"/>
            <a:ext cx="5657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1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Собор </a:t>
            </a:r>
            <a:r>
              <a:rPr lang="ru-RU" dirty="0" err="1"/>
              <a:t>новомучеников</a:t>
            </a:r>
            <a:r>
              <a:rPr lang="ru-RU" dirty="0"/>
              <a:t> и исповедников Клинских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150" y="1929606"/>
            <a:ext cx="3721725" cy="46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2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Ссылки на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hlinkClick r:id="rId2"/>
              </a:rPr>
              <a:t>http://kanonizacia.cerkov.ru/svyashhennomuchenik-petr-sokolov/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https://polit.ru/article/2019/12/13/sokolov/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https://drevo-info.ru/articles/5329.html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http://belolikovi.narod.ru/odno_sok_2.htm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https://pravoslavnoe-duhovenstvo.ru/person/8200/</a:t>
            </a:r>
            <a:endParaRPr lang="ru-RU" dirty="0" smtClean="0"/>
          </a:p>
          <a:p>
            <a:r>
              <a:rPr lang="en-US" dirty="0" smtClean="0">
                <a:hlinkClick r:id="rId7"/>
              </a:rPr>
              <a:t>https://azbyka.ru/days/sv-petr-sokolov</a:t>
            </a:r>
            <a:endParaRPr lang="ru-RU" dirty="0" smtClean="0"/>
          </a:p>
          <a:p>
            <a:r>
              <a:rPr lang="en-US" dirty="0" smtClean="0">
                <a:hlinkClick r:id="rId8"/>
              </a:rPr>
              <a:t>http://rys-strategia.ru/blog/2017-02-17-2483</a:t>
            </a:r>
            <a:endParaRPr lang="ru-RU" dirty="0" smtClean="0"/>
          </a:p>
          <a:p>
            <a:r>
              <a:rPr lang="en-US" dirty="0" smtClean="0">
                <a:hlinkClick r:id="rId9"/>
              </a:rPr>
              <a:t>http://klin-demianovo.ru/http:/klin-demianovo.ru/analitika/29830/novomucheniki-i-ispovedniki-klinskie/</a:t>
            </a:r>
            <a:endParaRPr lang="ru-RU" dirty="0" smtClean="0"/>
          </a:p>
          <a:p>
            <a:r>
              <a:rPr lang="en-US" dirty="0" smtClean="0">
                <a:hlinkClick r:id="rId10"/>
              </a:rPr>
              <a:t>http://www.fond.ru/userfiles/person/120/1293489551.pdf</a:t>
            </a:r>
            <a:endParaRPr lang="ru-RU" dirty="0" smtClean="0"/>
          </a:p>
          <a:p>
            <a:r>
              <a:rPr lang="en-US" dirty="0" smtClean="0">
                <a:hlinkClick r:id="rId11"/>
              </a:rPr>
              <a:t>http://xn--80aeshfnii.xn--p1ai/svyashhennomuchenik-petr-sokolov/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1523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Священномученик Петр родился 15 января 1873 года в селе </a:t>
            </a:r>
            <a:r>
              <a:rPr lang="ru-RU" dirty="0" err="1" smtClean="0"/>
              <a:t>Мотома</a:t>
            </a:r>
            <a:r>
              <a:rPr lang="ru-RU" dirty="0" smtClean="0"/>
              <a:t> Череповецкого уезда Новгородской губернии в семье священника Василия Соколова. </a:t>
            </a:r>
          </a:p>
          <a:p>
            <a:pPr marL="0" indent="0" algn="just">
              <a:buNone/>
            </a:pPr>
            <a:r>
              <a:rPr lang="ru-RU" dirty="0" smtClean="0"/>
              <a:t>Его </a:t>
            </a:r>
            <a:r>
              <a:rPr lang="ru-RU" dirty="0"/>
              <a:t>отец - Василий Николаевич Соколов - священник </a:t>
            </a:r>
            <a:r>
              <a:rPr lang="ru-RU" dirty="0" smtClean="0"/>
              <a:t>церкви </a:t>
            </a:r>
            <a:r>
              <a:rPr lang="ru-RU" dirty="0" err="1"/>
              <a:t>Христовоздвиженская</a:t>
            </a:r>
            <a:r>
              <a:rPr lang="ru-RU" dirty="0"/>
              <a:t>, награжден орденом св. Анны и золотым наперсным крестом, четверть века был также учителем и законоучителем: в </a:t>
            </a:r>
            <a:r>
              <a:rPr lang="ru-RU" dirty="0" err="1"/>
              <a:t>одноклассном</a:t>
            </a:r>
            <a:r>
              <a:rPr lang="ru-RU" dirty="0"/>
              <a:t> образцовом училище, находящемся в </a:t>
            </a:r>
            <a:r>
              <a:rPr lang="ru-RU" dirty="0" err="1"/>
              <a:t>подведомстве</a:t>
            </a:r>
            <a:r>
              <a:rPr lang="ru-RU" dirty="0"/>
              <a:t> Министерства просвещения, и в местной церковно-приходской школе.</a:t>
            </a:r>
          </a:p>
        </p:txBody>
      </p:sp>
    </p:spTree>
    <p:extLst>
      <p:ext uri="{BB962C8B-B14F-4D97-AF65-F5344CB8AC3E}">
        <p14:creationId xmlns:p14="http://schemas.microsoft.com/office/powerpoint/2010/main" val="1713172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Мотомская</a:t>
            </a:r>
            <a:r>
              <a:rPr lang="ru-RU" dirty="0" smtClean="0"/>
              <a:t> </a:t>
            </a:r>
            <a:r>
              <a:rPr lang="ru-RU" dirty="0" err="1" smtClean="0"/>
              <a:t>Христорождественская</a:t>
            </a:r>
            <a:r>
              <a:rPr lang="ru-RU" dirty="0" smtClean="0"/>
              <a:t> церковь</a:t>
            </a:r>
            <a:endParaRPr lang="ru-RU" dirty="0"/>
          </a:p>
        </p:txBody>
      </p:sp>
      <p:pic>
        <p:nvPicPr>
          <p:cNvPr id="5122" name="Picture 2" descr="http://belolikovi.narod.ru/cerk_bel_motoma.files/motoma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046" y="1901587"/>
            <a:ext cx="5723907" cy="446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688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Отец Петра Васильевича Соколова -</a:t>
            </a:r>
            <a:br>
              <a:rPr lang="ru-RU" b="1" dirty="0" smtClean="0"/>
            </a:br>
            <a:r>
              <a:rPr lang="ru-RU" b="1" dirty="0" smtClean="0"/>
              <a:t>Священник Василий Соколов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Василий </a:t>
            </a:r>
            <a:r>
              <a:rPr lang="ru-RU" b="1" dirty="0"/>
              <a:t>Соколов</a:t>
            </a:r>
            <a:r>
              <a:rPr lang="ru-RU" dirty="0"/>
              <a:t> – священник </a:t>
            </a:r>
            <a:r>
              <a:rPr lang="ru-RU" dirty="0" err="1"/>
              <a:t>Мотомской</a:t>
            </a:r>
            <a:r>
              <a:rPr lang="ru-RU" dirty="0"/>
              <a:t> церкви Белозерского уезда.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1879,1881,1885, 1888,1890,1891,1893,1896,1899,1901 – законоучитель </a:t>
            </a:r>
            <a:r>
              <a:rPr lang="ru-RU" dirty="0" err="1"/>
              <a:t>Мотомского</a:t>
            </a:r>
            <a:r>
              <a:rPr lang="ru-RU" dirty="0"/>
              <a:t> </a:t>
            </a:r>
            <a:r>
              <a:rPr lang="ru-RU" dirty="0" err="1"/>
              <a:t>одноклассного</a:t>
            </a:r>
            <a:r>
              <a:rPr lang="ru-RU" dirty="0"/>
              <a:t> училища.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27 октября 1895 года определен </a:t>
            </a:r>
            <a:r>
              <a:rPr lang="ru-RU" dirty="0" err="1"/>
              <a:t>и.д</a:t>
            </a:r>
            <a:r>
              <a:rPr lang="ru-RU" dirty="0"/>
              <a:t>. благочинного 6 округа Белозерского уезда.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До 1901 года благочинный 6-го округа Белозерского уезда.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1902 – член-соревнователь Общества вспомоществования нуждающимся ученикам Белозерского духовного училища.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24 августа 1902 года определен на место священника Николаевской </a:t>
            </a:r>
            <a:r>
              <a:rPr lang="ru-RU" dirty="0" err="1"/>
              <a:t>Кленовской</a:t>
            </a:r>
            <a:r>
              <a:rPr lang="ru-RU" dirty="0"/>
              <a:t> церкви Кирилловского уезда.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31 октября 1907 года уволен за штат.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Награды: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1901 год – по определению </a:t>
            </a:r>
            <a:r>
              <a:rPr lang="ru-RU" dirty="0" err="1"/>
              <a:t>Св.Синода</a:t>
            </a:r>
            <a:r>
              <a:rPr lang="ru-RU" dirty="0"/>
              <a:t> награжден камилавкой.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(Памятные книжки Новгородской губернии на 1879,1881,1885, 1888, 1890, 1891, 1893, 1896, 1899, 1901  </a:t>
            </a:r>
            <a:r>
              <a:rPr lang="ru-RU" i="1" dirty="0" err="1"/>
              <a:t>г.г</a:t>
            </a:r>
            <a:r>
              <a:rPr lang="ru-RU" i="1" dirty="0"/>
              <a:t>.; НЕВ 1895, 1901, № 10, 16; 1902 год, № 18)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42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90600"/>
            <a:ext cx="7620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9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298" y="706155"/>
            <a:ext cx="9175667" cy="574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3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Петр закончил училище, где преподавал его отец, пять лет (1883-1888 гг.) учился в Белозерском духовном училище, хорошо его закончил, поступил в Новгородскую духовную семинарию и учился в ней до сентября 1890 года, когда уволился по собственному желанию. С апреля 1891 года служил псаломщиком в Двинском военно-крепостном соборе. Обладая хорошим голосом, участвовал в хоре соборных певчих, заведовал духовной библиотекой, много читал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/>
              <a:t>В</a:t>
            </a:r>
            <a:r>
              <a:rPr lang="ru-RU" dirty="0" smtClean="0"/>
              <a:t> 1895 году он был переведен в Москву в одну из церквей при воинской части, в 1896-ом — рукоположен во диакона ко храму святителя Николая в Старом </a:t>
            </a:r>
            <a:r>
              <a:rPr lang="ru-RU" dirty="0" err="1" smtClean="0"/>
              <a:t>Ваганькове</a:t>
            </a:r>
            <a:r>
              <a:rPr lang="ru-RU" dirty="0" smtClean="0"/>
              <a:t> при </a:t>
            </a:r>
            <a:r>
              <a:rPr lang="ru-RU" dirty="0" err="1" smtClean="0"/>
              <a:t>Румянцевском</a:t>
            </a:r>
            <a:r>
              <a:rPr lang="ru-RU" dirty="0" smtClean="0"/>
              <a:t> музее.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833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Духовенство этого храма </a:t>
            </a:r>
            <a:r>
              <a:rPr lang="ru-RU" dirty="0" err="1"/>
              <a:t>окормляло</a:t>
            </a:r>
            <a:r>
              <a:rPr lang="ru-RU" dirty="0"/>
              <a:t> военнослужащих артиллерийского ведомства Московского военного округа, в это время настоятелем храма был священник Леонид </a:t>
            </a:r>
            <a:r>
              <a:rPr lang="ru-RU" dirty="0" err="1"/>
              <a:t>Чичагов</a:t>
            </a:r>
            <a:r>
              <a:rPr lang="ru-RU" dirty="0"/>
              <a:t>, впоследствии митрополит Серафим, закончивший жизнь мученически. В 1902 году диакон Петр был перемещен к церкви при 1-й Гренадерской артиллерийской бригаде на Ходынском поле. В 1908 году он был рукоположен во священника и служил в храме при Сергиево-Елизаветинском трудовом училище увечных воинов города Москвы.</a:t>
            </a:r>
          </a:p>
        </p:txBody>
      </p:sp>
    </p:spTree>
    <p:extLst>
      <p:ext uri="{BB962C8B-B14F-4D97-AF65-F5344CB8AC3E}">
        <p14:creationId xmlns:p14="http://schemas.microsoft.com/office/powerpoint/2010/main" val="21888821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666</Words>
  <Application>Microsoft Office PowerPoint</Application>
  <PresentationFormat>Произвольный</PresentationFormat>
  <Paragraphs>47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Священномученик Петр Соколов</vt:lpstr>
      <vt:lpstr>Презентация PowerPoint</vt:lpstr>
      <vt:lpstr>Биография</vt:lpstr>
      <vt:lpstr>Мотомская Христорождественская церковь</vt:lpstr>
      <vt:lpstr>Отец Петра Васильевича Соколова - Священник Василий Соколов</vt:lpstr>
      <vt:lpstr>Презентация PowerPoint</vt:lpstr>
      <vt:lpstr>Презентация PowerPoint</vt:lpstr>
      <vt:lpstr>Биография</vt:lpstr>
      <vt:lpstr>Биография</vt:lpstr>
      <vt:lpstr>Священномученик Петр Соколов</vt:lpstr>
      <vt:lpstr>Биография</vt:lpstr>
      <vt:lpstr>Презентация PowerPoint</vt:lpstr>
      <vt:lpstr>Презентация PowerPoint</vt:lpstr>
      <vt:lpstr>Церковь иконы Божией Матери "Всех скорбящих Радость“. Клин. </vt:lpstr>
      <vt:lpstr>Священномученик Петр Соколов.  1938 г.</vt:lpstr>
      <vt:lpstr>Биография</vt:lpstr>
      <vt:lpstr>Презентация PowerPoint</vt:lpstr>
      <vt:lpstr>Биография</vt:lpstr>
      <vt:lpstr>Канонизация </vt:lpstr>
      <vt:lpstr>Собор новомучеников и исповедников Клинских.</vt:lpstr>
      <vt:lpstr>Ссылки на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Священномученик Петр Соколов</dc:title>
  <dc:creator>Пользователь</dc:creator>
  <cp:lastModifiedBy>Всё для Вас</cp:lastModifiedBy>
  <cp:revision>28</cp:revision>
  <dcterms:created xsi:type="dcterms:W3CDTF">2020-01-27T10:17:44Z</dcterms:created>
  <dcterms:modified xsi:type="dcterms:W3CDTF">2020-01-27T12:02:08Z</dcterms:modified>
</cp:coreProperties>
</file>